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09" r:id="rId3"/>
    <p:sldId id="303" r:id="rId4"/>
    <p:sldId id="314" r:id="rId5"/>
    <p:sldId id="311" r:id="rId6"/>
    <p:sldId id="315" r:id="rId7"/>
    <p:sldId id="313" r:id="rId8"/>
    <p:sldId id="316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9"/>
            <p14:sldId id="303"/>
            <p14:sldId id="314"/>
            <p14:sldId id="311"/>
            <p14:sldId id="315"/>
            <p14:sldId id="313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28" y="2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مع كل طلعة حق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(مع كل طلعة حق في يوم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والآية بتشقشق راح أقوم)2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وأقول ليأسي لأ اليوم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(أكيد هاكون واحد تاني)2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(إلهي قادر يحييني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ويعدّيني من الموت بأمان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ويشفي نفسي ويرفعني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ويشجعني وأرجع فرحان)2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(مع كل طلعة حق في يوم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والآية بتشقشق راح أقوم)2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وأقول ليأسي لأ اليوم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(أكيد هاكون واحد تاني)2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5411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(إلهي قادر يغسلني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ويحررني وأنا صارخ ليه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ولأنه أب هايرحمني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وهايقبلني وأنا راجع ليه)2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531163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(مع كل طلعة حق في يوم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والآية بتشقشق راح أقوم)2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وأقول ليأسي لأ اليوم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(أكيد هاكون واحد تاني)2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209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(إلهي قادر يحملني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ويكملني وأنا واثق فيه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ضماني كله إني في ضله وهافضل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أقوله إتكالي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عليه)2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7560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dirty="0">
                <a:solidFill>
                  <a:srgbClr val="005024"/>
                </a:solidFill>
                <a:cs typeface="+mn-cs"/>
              </a:rPr>
              <a:t>القرار :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(مع كل طلعة حق في يوم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والآية بتشقشق راح أقوم)2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وأقول ليأسي لأ اليوم </a:t>
            </a:r>
          </a:p>
          <a:p>
            <a:pPr algn="ctr" rtl="1"/>
            <a:r>
              <a:rPr lang="ar-EG" sz="6600" b="1" dirty="0">
                <a:solidFill>
                  <a:srgbClr val="005024"/>
                </a:solidFill>
                <a:cs typeface="+mn-cs"/>
              </a:rPr>
              <a:t>(أكيد هاكون واحد تاني)2</a:t>
            </a:r>
          </a:p>
          <a:p>
            <a:pPr algn="ctr" rtl="1"/>
            <a:endParaRPr lang="ar-EG" sz="6600" b="1" dirty="0">
              <a:solidFill>
                <a:srgbClr val="005024"/>
              </a:solidFill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8162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3312</TotalTime>
  <Words>168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273</cp:revision>
  <dcterms:created xsi:type="dcterms:W3CDTF">2021-12-07T14:30:00Z</dcterms:created>
  <dcterms:modified xsi:type="dcterms:W3CDTF">2024-04-15T08:55:02Z</dcterms:modified>
</cp:coreProperties>
</file>