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10" r:id="rId4"/>
    <p:sldId id="311" r:id="rId5"/>
    <p:sldId id="31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1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49" d="100"/>
          <a:sy n="49" d="100"/>
        </p:scale>
        <p:origin x="56" y="6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إله مثلك غافر الإثم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إله مثلك غافر الإثم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صافح عن الذنب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تسر بالرأفة وإلى الأبد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لا تحفظ الغضب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تعـود ترحمـنا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تـدوس آثامـنـا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وتطرح في أعماق البحر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جميع خطايانا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لذلك أراقب الرب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أصبر لإله خلاصي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لا تشمتي بي يا عدوتي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إذا سقطت أقوم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(إذا جلـسـت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الـظـلـمـة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فالرب نوري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الـرب نـوري)2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713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59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277</cp:revision>
  <dcterms:created xsi:type="dcterms:W3CDTF">2021-12-07T14:30:00Z</dcterms:created>
  <dcterms:modified xsi:type="dcterms:W3CDTF">2024-04-12T12:04:31Z</dcterms:modified>
</cp:coreProperties>
</file>