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9" d="100"/>
          <a:sy n="69" d="100"/>
        </p:scale>
        <p:origin x="6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كل قلبي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يارب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باجي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كل قلبي يا ربي باجي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وباحط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قلبي قدام عينيك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باكشف لك طرقي وحياتي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واستنى يا ربي عمل إيديك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باستنى وأثبت أنظاري عليك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وتغير صورتي بعمل يديك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وما دمت فيَّ وما دمت فيك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ها يكمل قلبي متمسك بيك</a:t>
            </a:r>
            <a:br>
              <a:rPr lang="ar-EG" sz="7200" b="1" dirty="0"/>
            </a:br>
            <a:endParaRPr lang="ar-EG" sz="199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كل أوهامي وبُطل فيَّ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باجي واسلم كل ماضيَّ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 إني تراب للأرض أسير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نسمة حياتك تصنع تغيير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50622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143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راح أصدق إنك قدير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وبيك ها اخطي كل الطريق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 أكون يا ربي قدام عينيك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إنسان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بيصنع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الحق فيك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71537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3677</TotalTime>
  <Words>87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279</cp:revision>
  <dcterms:created xsi:type="dcterms:W3CDTF">2021-12-07T14:30:00Z</dcterms:created>
  <dcterms:modified xsi:type="dcterms:W3CDTF">2024-04-23T08:16:41Z</dcterms:modified>
</cp:coreProperties>
</file>