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03" r:id="rId3"/>
    <p:sldId id="30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مشرق الشمس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مشرق الشمس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اسم الرب مسبح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إلى مغربهــــــا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اسم الرب مسبح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الرب عال فوق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الأمم (2)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فوق السموات مجده</a:t>
            </a:r>
          </a:p>
          <a:p>
            <a:pPr algn="ctr" rtl="1"/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3670</TotalTime>
  <Words>26</Words>
  <Application>Microsoft Office PowerPoint</Application>
  <PresentationFormat>عرض على الشاشة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278</cp:revision>
  <dcterms:created xsi:type="dcterms:W3CDTF">2021-12-07T14:30:00Z</dcterms:created>
  <dcterms:modified xsi:type="dcterms:W3CDTF">2023-02-10T10:12:52Z</dcterms:modified>
</cp:coreProperties>
</file>