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مشرق الشمس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مشرق الشمس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اسم الرب مسبح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مغربهــــــا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اسم الرب مسبح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 عال فوق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الأمم (2)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فوق السموات مجده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3670</TotalTime>
  <Words>26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2023-02-10T10:12:52Z</dcterms:modified>
</cp:coreProperties>
</file>