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يسمع صرخة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يسمع صرخة القلب الضعيف وحده الرب يسوع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يكسر قيدي ويتلف النير وحده الرب يسوع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بجراحه شفائي أكيد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وحده الرب يسوع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يعطي الروح ليبقى معين وحده الرب يسوع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عرفوا بين الأمم به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راحة كل النفوس فيه</a:t>
            </a:r>
          </a:p>
          <a:p>
            <a:pPr algn="ctr" rtl="1">
              <a:lnSpc>
                <a:spcPct val="150000"/>
              </a:lnSpc>
            </a:pP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01170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رائع هو بارع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يلبس البر ممتلئ نعمة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 أعبده وأسجد له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وأترك روحه يملأ قلبك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6325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3671</TotalTime>
  <Words>59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279</cp:revision>
  <dcterms:created xsi:type="dcterms:W3CDTF">2021-12-07T14:30:00Z</dcterms:created>
  <dcterms:modified xsi:type="dcterms:W3CDTF">2023-02-12T09:17:33Z</dcterms:modified>
</cp:coreProperties>
</file>