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9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9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9" d="100"/>
          <a:sy n="69" d="100"/>
        </p:scale>
        <p:origin x="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ادور مش هالقى معين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</a:t>
            </a:r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أ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دور مش هالقى معين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 شخصك إنت وراعي أمين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تملي معايا ده أغلى ضمان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تتغير على مر سنين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ثبت أنظاري يارب عليك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وأسيب الكل وأمسك فيك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وفي كل يوم بيعدي عليَّ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يكون هدفي على طول أرضيك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وتكون خطواتي تملي وراك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ويكون بالكامل قلبي معاك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ومرايتي ساعتها ها تعكس نور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نورك حبك مجدك وبهاك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0616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ثبت أنظاري يارب عليك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وأسيب الكل وأمسك فيك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وفي كل يوم بيعدي عليَّ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يكون هدفي على طول أرضيك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99967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تبقى لي حقيقة وسط الأوهام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وأمل ورجا كل الأيام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وأما رياح الدنيا دي تقوم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تملا لي سفينتي سلام في سلام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8040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ثبت أنظاري يارب عليك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وأسيب الكل وأمسك فيك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وفي كل يوم بيعدي عليَّ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يكون هدفي على طول أرضيك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4379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3701</TotalTime>
  <Words>126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281</cp:revision>
  <dcterms:created xsi:type="dcterms:W3CDTF">2021-12-07T14:30:00Z</dcterms:created>
  <dcterms:modified xsi:type="dcterms:W3CDTF">2024-04-23T08:13:48Z</dcterms:modified>
</cp:coreProperties>
</file>