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5" r:id="rId2"/>
    <p:sldId id="303" r:id="rId3"/>
    <p:sldId id="311" r:id="rId4"/>
    <p:sldId id="304" r:id="rId5"/>
    <p:sldId id="305" r:id="rId6"/>
    <p:sldId id="312" r:id="rId7"/>
    <p:sldId id="313" r:id="rId8"/>
    <p:sldId id="307" r:id="rId9"/>
    <p:sldId id="316" r:id="rId10"/>
    <p:sldId id="317" r:id="rId11"/>
    <p:sldId id="314" r:id="rId12"/>
    <p:sldId id="309" r:id="rId13"/>
    <p:sldId id="319" r:id="rId14"/>
    <p:sldId id="315" r:id="rId15"/>
    <p:sldId id="29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11"/>
            <p14:sldId id="304"/>
            <p14:sldId id="305"/>
            <p14:sldId id="312"/>
            <p14:sldId id="313"/>
            <p14:sldId id="307"/>
            <p14:sldId id="316"/>
            <p14:sldId id="317"/>
            <p14:sldId id="314"/>
            <p14:sldId id="309"/>
            <p14:sldId id="319"/>
            <p14:sldId id="31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72" y="9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ممواعيدي ليك في الأخطار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المصاعب والأهوال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الوديان وفي الجبال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الحل وفي الترحال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المصاعب والأهوال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13345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(عينــــي عليـــــك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على طول)2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071845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معاك يا ابني على طول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ماتخفيش من المجهول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24774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العواصف والسيول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معاك يا ابني على طول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ماتخفيش من المجهول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العواصف والسيول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54939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(عينــــي عليـــــك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على طول)2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19676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مواعيدي ليك في الأخطار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فــــي الليل وفي النهار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عليــــــــــك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 في عمق البحار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الأخطار بالليل والنهار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وإنت في عمق البحار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586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(عينــــي عليـــــك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على طول)2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42626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 بعيد وإنت قريب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الرحلة وإنت غريب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34334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في الظرف العصيب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عليــــــــــــــك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وإنت بعيد وإنت قريب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الرحلة وإنت غريب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حتى في الظرف العصيب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981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(عينــــي عليـــــك 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>
                <a:solidFill>
                  <a:srgbClr val="005024"/>
                </a:solidFill>
                <a:latin typeface="Helvetica Neue"/>
                <a:cs typeface="+mn-cs"/>
              </a:rPr>
              <a:t>   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يا ابني على طول)2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253957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الوديان وفي الجبال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الحل وفي الترحال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61937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الوديان وفي الجبال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الحل وفي الترحال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عيني عليــــــــك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39501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3713</TotalTime>
  <Words>186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282</cp:revision>
  <dcterms:created xsi:type="dcterms:W3CDTF">2021-12-07T14:30:00Z</dcterms:created>
  <dcterms:modified xsi:type="dcterms:W3CDTF">2024-04-23T09:45:25Z</dcterms:modified>
</cp:coreProperties>
</file>