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03" r:id="rId3"/>
    <p:sldId id="311" r:id="rId4"/>
    <p:sldId id="304" r:id="rId5"/>
    <p:sldId id="305" r:id="rId6"/>
    <p:sldId id="312" r:id="rId7"/>
    <p:sldId id="313" r:id="rId8"/>
    <p:sldId id="307" r:id="rId9"/>
    <p:sldId id="316" r:id="rId10"/>
    <p:sldId id="317" r:id="rId11"/>
    <p:sldId id="314" r:id="rId12"/>
    <p:sldId id="309" r:id="rId13"/>
    <p:sldId id="319" r:id="rId14"/>
    <p:sldId id="315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1"/>
            <p14:sldId id="304"/>
            <p14:sldId id="305"/>
            <p14:sldId id="312"/>
            <p14:sldId id="313"/>
            <p14:sldId id="307"/>
            <p14:sldId id="316"/>
            <p14:sldId id="317"/>
            <p14:sldId id="314"/>
            <p14:sldId id="309"/>
            <p14:sldId id="319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72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ممواعيدي ليك في الأخطار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المصاعب والأهوال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الوديان وفي الجبال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الحل وفي الترحال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المصاعب والأهوال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1334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(عينــــي عليـــــك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على طول)2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718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معاك يا ابني على طول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ماتخفيش من المجهول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477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العواصف والسيول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معاك يا ابني على 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ماتخفيش من المجهول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العواصف والسيول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5493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(عينــــي عليـــــك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على طول)2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1967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مواعيدي ليك في الأخطار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فــــي الليل وفي النهار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عليــــــــــك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 في عمق البحار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الأخطار بالليل والنهار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وإنت في عمق البحار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58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(عينــــي عليـــــك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على طول)2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 بعيد وإنت قريب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الرحلة وإنت غريب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3433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في الظرف العصيب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عليــــــــــــــك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 بعيد وإنت قريب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الرحلة وإنت غريب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في الظرف العصيب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81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(عينــــي عليـــــك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على طول)2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2539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الوديان وفي الجبال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الحل وفي الترحال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6193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الوديان وفي الجبال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الحل وفي الترحال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عليــــــــك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3950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186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282</cp:revision>
  <dcterms:created xsi:type="dcterms:W3CDTF">2021-12-07T14:30:00Z</dcterms:created>
  <dcterms:modified xsi:type="dcterms:W3CDTF">2024-04-23T09:45:25Z</dcterms:modified>
</cp:coreProperties>
</file>