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277" r:id="rId3"/>
    <p:sldId id="369" r:id="rId4"/>
    <p:sldId id="370" r:id="rId5"/>
    <p:sldId id="371" r:id="rId6"/>
    <p:sldId id="372" r:id="rId7"/>
    <p:sldId id="373" r:id="rId8"/>
    <p:sldId id="374" r:id="rId9"/>
    <p:sldId id="375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70"/>
            <p14:sldId id="371"/>
            <p14:sldId id="372"/>
            <p14:sldId id="373"/>
            <p14:sldId id="374"/>
            <p14:sldId id="37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7" d="100"/>
          <a:sy n="57" d="100"/>
        </p:scale>
        <p:origin x="44" y="27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/>
            <a:r>
              <a:rPr lang="ar-EG" sz="8000" b="1"/>
              <a:t>مولايَ زِدني نعمةً</a:t>
            </a:r>
            <a:endParaRPr lang="en-US" sz="80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291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1- </a:t>
            </a:r>
          </a:p>
          <a:p>
            <a:pPr algn="ctr" rtl="1"/>
            <a:r>
              <a:rPr lang="ar-EG" sz="8000" b="1" dirty="0"/>
              <a:t>مولايَ زِدني نعمةً</a:t>
            </a:r>
          </a:p>
          <a:p>
            <a:pPr algn="ctr" rtl="1"/>
            <a:r>
              <a:rPr lang="ar-EG" sz="8000" b="1" dirty="0"/>
              <a:t>كي أنمو دوماً حِماكْ</a:t>
            </a:r>
          </a:p>
          <a:p>
            <a:pPr algn="ctr" rtl="1"/>
            <a:r>
              <a:rPr lang="ar-EG" sz="8000" b="1" dirty="0"/>
              <a:t>قَوِّ كذا إرادتي</a:t>
            </a:r>
          </a:p>
          <a:p>
            <a:pPr algn="ctr" rtl="1"/>
            <a:r>
              <a:rPr lang="ar-EG" sz="8000" b="1" dirty="0"/>
              <a:t>كي أتبعَ إثرَ خُطاكْ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053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أَمسِكْ يميني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أيها القديرْ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( كُنْ أنت عوني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حيثما أسيرْ )</a:t>
            </a:r>
            <a:r>
              <a:rPr lang="ar-EG" sz="6600" b="1" dirty="0">
                <a:solidFill>
                  <a:srgbClr val="003300"/>
                </a:solidFill>
              </a:rPr>
              <a:t>2</a:t>
            </a:r>
            <a:endParaRPr lang="ar-EG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291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2- </a:t>
            </a:r>
          </a:p>
          <a:p>
            <a:pPr algn="ctr" rtl="1"/>
            <a:r>
              <a:rPr lang="ar-EG" sz="8000" b="1" dirty="0"/>
              <a:t>مولايَ كُنْ لي مرشداً</a:t>
            </a:r>
          </a:p>
          <a:p>
            <a:pPr algn="ctr" rtl="1"/>
            <a:r>
              <a:rPr lang="ar-EG" sz="8000" b="1" dirty="0"/>
              <a:t>ما دمتُ في هذي الحياةْ</a:t>
            </a:r>
          </a:p>
          <a:p>
            <a:pPr algn="ctr" rtl="1"/>
            <a:r>
              <a:rPr lang="ar-EG" sz="8000" b="1" dirty="0"/>
              <a:t>مهِّدْ طريقي هادياً</a:t>
            </a:r>
          </a:p>
          <a:p>
            <a:pPr algn="ctr" rtl="1"/>
            <a:r>
              <a:rPr lang="ar-EG" sz="8000" b="1" dirty="0"/>
              <a:t>إيايَ في سُبلِ النجاة</a:t>
            </a:r>
          </a:p>
        </p:txBody>
      </p:sp>
    </p:spTree>
    <p:extLst>
      <p:ext uri="{BB962C8B-B14F-4D97-AF65-F5344CB8AC3E}">
        <p14:creationId xmlns:p14="http://schemas.microsoft.com/office/powerpoint/2010/main" val="31973160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053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أَمسِكْ يميني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أيها القديرْ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( كُنْ أنت عوني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حيثما أسيرْ )</a:t>
            </a:r>
            <a:r>
              <a:rPr lang="ar-EG" sz="6600" b="1" dirty="0">
                <a:solidFill>
                  <a:srgbClr val="003300"/>
                </a:solidFill>
              </a:rPr>
              <a:t>2</a:t>
            </a:r>
            <a:endParaRPr lang="ar-EG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61527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29136"/>
            <a:ext cx="9982199" cy="726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3- </a:t>
            </a:r>
          </a:p>
          <a:p>
            <a:pPr algn="ctr" rtl="1"/>
            <a:r>
              <a:rPr lang="ar-EG" sz="8000" b="1" dirty="0"/>
              <a:t>مولايَ قُدْ سفينتي</a:t>
            </a:r>
          </a:p>
          <a:p>
            <a:pPr algn="ctr" rtl="1"/>
            <a:r>
              <a:rPr lang="ar-EG" sz="8000" b="1" dirty="0"/>
              <a:t>في بحرِ شدةِ الحياةْ</a:t>
            </a:r>
          </a:p>
          <a:p>
            <a:pPr algn="ctr" rtl="1"/>
            <a:r>
              <a:rPr lang="ar-EG" sz="8000" b="1" dirty="0"/>
              <a:t>وازرَعْ في قلبي سيدي</a:t>
            </a:r>
          </a:p>
          <a:p>
            <a:pPr algn="ctr" rtl="1"/>
            <a:r>
              <a:rPr lang="ar-EG" sz="8000" b="1" dirty="0"/>
              <a:t>كلَّ البذورِ الـمُنتَقاةْ</a:t>
            </a:r>
          </a:p>
          <a:p>
            <a:pPr algn="ctr" rtl="1"/>
            <a:endParaRPr lang="ar-EG" sz="8000" b="1" dirty="0"/>
          </a:p>
        </p:txBody>
      </p:sp>
    </p:spTree>
    <p:extLst>
      <p:ext uri="{BB962C8B-B14F-4D97-AF65-F5344CB8AC3E}">
        <p14:creationId xmlns:p14="http://schemas.microsoft.com/office/powerpoint/2010/main" val="31992502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053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أَمسِكْ يميني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أيها القديرْ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( كُنْ أنت عوني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حيثما أسيرْ )</a:t>
            </a:r>
            <a:r>
              <a:rPr lang="ar-EG" sz="6600" b="1" dirty="0">
                <a:solidFill>
                  <a:srgbClr val="003300"/>
                </a:solidFill>
              </a:rPr>
              <a:t>2</a:t>
            </a:r>
            <a:endParaRPr lang="ar-EG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28818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29136"/>
            <a:ext cx="9982199" cy="726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1- </a:t>
            </a:r>
          </a:p>
          <a:p>
            <a:pPr algn="ctr" rtl="1"/>
            <a:r>
              <a:rPr lang="ar-EG" sz="8000" b="1" dirty="0"/>
              <a:t>مولايَ كلُّ مُنيتي</a:t>
            </a:r>
          </a:p>
          <a:p>
            <a:pPr algn="ctr" rtl="1"/>
            <a:r>
              <a:rPr lang="ar-EG" sz="8000" b="1" dirty="0"/>
              <a:t>بأن أفوزَ برِضاكْ</a:t>
            </a:r>
          </a:p>
          <a:p>
            <a:pPr algn="ctr" rtl="1"/>
            <a:r>
              <a:rPr lang="ar-EG" sz="8000" b="1" dirty="0"/>
              <a:t>فارضَ عليَّ سيدي</a:t>
            </a:r>
          </a:p>
          <a:p>
            <a:pPr algn="ctr" rtl="1"/>
            <a:r>
              <a:rPr lang="ar-EG" sz="8000" b="1" dirty="0"/>
              <a:t>واسكُبْ عليَّ مِن غِناكْ</a:t>
            </a:r>
          </a:p>
          <a:p>
            <a:pPr algn="ctr" rtl="1"/>
            <a:endParaRPr lang="ar-EG" sz="8000" b="1" dirty="0"/>
          </a:p>
        </p:txBody>
      </p:sp>
    </p:spTree>
    <p:extLst>
      <p:ext uri="{BB962C8B-B14F-4D97-AF65-F5344CB8AC3E}">
        <p14:creationId xmlns:p14="http://schemas.microsoft.com/office/powerpoint/2010/main" val="40723469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053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أَمسِكْ يميني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أيها القديرْ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( كُنْ أنت عوني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حيثما أسيرْ )</a:t>
            </a:r>
            <a:r>
              <a:rPr lang="ar-EG" sz="6600" b="1" dirty="0">
                <a:solidFill>
                  <a:srgbClr val="003300"/>
                </a:solidFill>
              </a:rPr>
              <a:t>2</a:t>
            </a:r>
            <a:endParaRPr lang="ar-EG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7322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1688</TotalTime>
  <Words>121</Words>
  <Application>Microsoft Office PowerPoint</Application>
  <PresentationFormat>عرض على الشاشة (4:3)</PresentationFormat>
  <Paragraphs>42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205</cp:revision>
  <dcterms:created xsi:type="dcterms:W3CDTF">2021-12-07T14:30:00Z</dcterms:created>
  <dcterms:modified xsi:type="dcterms:W3CDTF">2024-01-03T13:19:34Z</dcterms:modified>
</cp:coreProperties>
</file>