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4" r:id="rId12"/>
    <p:sldId id="343" r:id="rId13"/>
    <p:sldId id="345" r:id="rId14"/>
    <p:sldId id="346" r:id="rId15"/>
    <p:sldId id="347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60" y="1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457200"/>
            <a:ext cx="8763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ميدلي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صالح أنت صالح </a:t>
            </a:r>
          </a:p>
          <a:p>
            <a:pPr algn="ctr" rtl="1"/>
            <a:r>
              <a:rPr lang="ar-EG" sz="6600" b="1" dirty="0"/>
              <a:t>ربي كل الخليقة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255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 صالح أنت صالح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صالح للأبــــــد )2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22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07337"/>
            <a:ext cx="9144000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هاهتِف</a:t>
            </a:r>
            <a:r>
              <a:rPr lang="ar-EG" sz="7200" b="1" dirty="0">
                <a:solidFill>
                  <a:srgbClr val="003300"/>
                </a:solidFill>
              </a:rPr>
              <a:t> مَعَ الجبَال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هاهتِف</a:t>
            </a:r>
            <a:r>
              <a:rPr lang="ar-EG" sz="7200" b="1" dirty="0">
                <a:solidFill>
                  <a:srgbClr val="003300"/>
                </a:solidFill>
              </a:rPr>
              <a:t> مَعَ التلال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صَالِحٌ يا رِبَّنــــا)2</a:t>
            </a:r>
          </a:p>
        </p:txBody>
      </p:sp>
    </p:spTree>
    <p:extLst>
      <p:ext uri="{BB962C8B-B14F-4D97-AF65-F5344CB8AC3E}">
        <p14:creationId xmlns:p14="http://schemas.microsoft.com/office/powerpoint/2010/main" val="847364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800" b="1" dirty="0">
                <a:latin typeface="Arial" charset="0"/>
                <a:cs typeface="Arial" charset="0"/>
              </a:rPr>
              <a:t>رَبِّي كلّ الخَلِيقة </a:t>
            </a:r>
          </a:p>
          <a:p>
            <a:pPr algn="ctr" rtl="1"/>
            <a:r>
              <a:rPr lang="ar-EG" sz="8800" b="1" dirty="0" err="1">
                <a:latin typeface="Arial" charset="0"/>
                <a:cs typeface="Arial" charset="0"/>
              </a:rPr>
              <a:t>بتِعلِن</a:t>
            </a:r>
            <a:r>
              <a:rPr lang="ar-EG" sz="8800" b="1" dirty="0">
                <a:latin typeface="Arial" charset="0"/>
                <a:cs typeface="Arial" charset="0"/>
              </a:rPr>
              <a:t> حَقيقــــة</a:t>
            </a:r>
          </a:p>
          <a:p>
            <a:pPr algn="ctr" rtl="1"/>
            <a:r>
              <a:rPr lang="ar-EG" sz="8800" b="1" dirty="0">
                <a:latin typeface="Arial" charset="0"/>
                <a:cs typeface="Arial" charset="0"/>
              </a:rPr>
              <a:t>إنك صَالِـــــــح</a:t>
            </a:r>
          </a:p>
          <a:p>
            <a:pPr algn="ctr" rtl="1"/>
            <a:endParaRPr lang="ar-EG" sz="13800" b="1" dirty="0"/>
          </a:p>
        </p:txBody>
      </p:sp>
    </p:spTree>
    <p:extLst>
      <p:ext uri="{BB962C8B-B14F-4D97-AF65-F5344CB8AC3E}">
        <p14:creationId xmlns:p14="http://schemas.microsoft.com/office/powerpoint/2010/main" val="319595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07337"/>
            <a:ext cx="9144000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هاهتِف</a:t>
            </a:r>
            <a:r>
              <a:rPr lang="ar-EG" sz="7200" b="1" dirty="0">
                <a:solidFill>
                  <a:srgbClr val="003300"/>
                </a:solidFill>
              </a:rPr>
              <a:t> مَعَ الجبَال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هاهتِف</a:t>
            </a:r>
            <a:r>
              <a:rPr lang="ar-EG" sz="7200" b="1" dirty="0">
                <a:solidFill>
                  <a:srgbClr val="003300"/>
                </a:solidFill>
              </a:rPr>
              <a:t> مَعَ التلال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صَالِحٌ يا رِبَّنــــا)2</a:t>
            </a:r>
          </a:p>
        </p:txBody>
      </p:sp>
    </p:spTree>
    <p:extLst>
      <p:ext uri="{BB962C8B-B14F-4D97-AF65-F5344CB8AC3E}">
        <p14:creationId xmlns:p14="http://schemas.microsoft.com/office/powerpoint/2010/main" val="1912383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800" b="1" dirty="0">
                <a:latin typeface="Arial" charset="0"/>
                <a:cs typeface="Arial" charset="0"/>
              </a:rPr>
              <a:t>لمَّا الصِّعَاب تِتحَدَّى </a:t>
            </a:r>
          </a:p>
          <a:p>
            <a:pPr algn="ctr" rtl="1"/>
            <a:r>
              <a:rPr lang="ar-EG" sz="8800" b="1" dirty="0">
                <a:latin typeface="Arial" charset="0"/>
                <a:cs typeface="Arial" charset="0"/>
              </a:rPr>
              <a:t>قلبـــــي </a:t>
            </a:r>
            <a:r>
              <a:rPr lang="ar-EG" sz="8800" b="1" dirty="0" err="1">
                <a:latin typeface="Arial" charset="0"/>
                <a:cs typeface="Arial" charset="0"/>
              </a:rPr>
              <a:t>هايصَدَّق</a:t>
            </a:r>
            <a:endParaRPr lang="ar-EG" sz="88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8800" b="1" dirty="0">
                <a:latin typeface="Arial" charset="0"/>
                <a:cs typeface="Arial" charset="0"/>
              </a:rPr>
              <a:t>إنك صَالِـــــــــح</a:t>
            </a:r>
            <a:endParaRPr lang="ar-EG" sz="13800" b="1" dirty="0"/>
          </a:p>
        </p:txBody>
      </p:sp>
    </p:spTree>
    <p:extLst>
      <p:ext uri="{BB962C8B-B14F-4D97-AF65-F5344CB8AC3E}">
        <p14:creationId xmlns:p14="http://schemas.microsoft.com/office/powerpoint/2010/main" val="1086309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07337"/>
            <a:ext cx="9144000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هاهتِف</a:t>
            </a:r>
            <a:r>
              <a:rPr lang="ar-EG" sz="7200" b="1" dirty="0">
                <a:solidFill>
                  <a:srgbClr val="003300"/>
                </a:solidFill>
              </a:rPr>
              <a:t> مَعَ الجبَال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هاهتِف</a:t>
            </a:r>
            <a:r>
              <a:rPr lang="ar-EG" sz="7200" b="1" dirty="0">
                <a:solidFill>
                  <a:srgbClr val="003300"/>
                </a:solidFill>
              </a:rPr>
              <a:t> مَعَ التلال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صَالِحٌ يا رِبَّنــــا)2</a:t>
            </a:r>
          </a:p>
        </p:txBody>
      </p:sp>
    </p:spTree>
    <p:extLst>
      <p:ext uri="{BB962C8B-B14F-4D97-AF65-F5344CB8AC3E}">
        <p14:creationId xmlns:p14="http://schemas.microsoft.com/office/powerpoint/2010/main" val="3186484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255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 صالح أنت صالح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صالح للأبــــــد )2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(طويل الروح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وكثير الرحمة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حافظ العهد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والأمانــــــة)2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255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 صالح أنت صالح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صالح للأبــــــد )2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3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8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(حامل الأشياء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بكلمة قدرتك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خالق الحياة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العدم )2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4935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255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 صالح أنت صالح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صالح للأبــــــد )2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56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8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(ابرع جمال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كل بني البشر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انسكبت نعمة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شفتيك )2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96354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255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 صالح أنت صالح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صالح للأبــــــد )2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30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25183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latin typeface="Arial" charset="0"/>
                <a:cs typeface="Arial" charset="0"/>
              </a:rPr>
              <a:t>(ازلي ابدي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latin typeface="Arial" charset="0"/>
                <a:cs typeface="Arial" charset="0"/>
              </a:rPr>
              <a:t>مرتفع يا الله)2</a:t>
            </a:r>
            <a:endParaRPr lang="ar-EG" sz="13800" b="1" dirty="0"/>
          </a:p>
        </p:txBody>
      </p:sp>
    </p:spTree>
    <p:extLst>
      <p:ext uri="{BB962C8B-B14F-4D97-AF65-F5344CB8AC3E}">
        <p14:creationId xmlns:p14="http://schemas.microsoft.com/office/powerpoint/2010/main" val="382711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165</Words>
  <Application>Microsoft Office PowerPoint</Application>
  <PresentationFormat>عرض على الشاشة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2024-01-04T09:32:27Z</dcterms:modified>
</cp:coreProperties>
</file>