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35" r:id="rId3"/>
    <p:sldId id="325" r:id="rId4"/>
    <p:sldId id="336" r:id="rId5"/>
    <p:sldId id="337" r:id="rId6"/>
    <p:sldId id="338" r:id="rId7"/>
    <p:sldId id="339" r:id="rId8"/>
    <p:sldId id="340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22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مين </a:t>
            </a:r>
            <a:r>
              <a:rPr lang="ar-EG" sz="8000" b="1" dirty="0">
                <a:latin typeface="Arial" charset="0"/>
                <a:cs typeface="Arial" charset="0"/>
              </a:rPr>
              <a:t>أ</a:t>
            </a:r>
            <a:r>
              <a:rPr lang="ar-SA" sz="8000" b="1" dirty="0">
                <a:latin typeface="Arial" charset="0"/>
                <a:cs typeface="Arial" charset="0"/>
              </a:rPr>
              <a:t>حن منك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6200"/>
            <a:ext cx="9144000" cy="6199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مين أحن منك يا خالقنى مين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مين ياربى زيك مين زيك معين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رزاق وكريم و رب رحيم معين الأرامــــــل وأبو اليتيـــــــــــم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17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1-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يا حامل همومي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دا عوزي عليك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فى أمسي ويومي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شبعان من إيديك</a:t>
            </a:r>
            <a:endParaRPr lang="ar-EG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6200"/>
            <a:ext cx="9144000" cy="6199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مين أحن منك يا خالقنى مين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مين ياربى زيك مين زيك معين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رزاق وكريم و رب رحيم معين الأرامــــــل وأبو اليتيـــــــــــم</a:t>
            </a:r>
          </a:p>
        </p:txBody>
      </p:sp>
    </p:spTree>
    <p:extLst>
      <p:ext uri="{BB962C8B-B14F-4D97-AF65-F5344CB8AC3E}">
        <p14:creationId xmlns:p14="http://schemas.microsoft.com/office/powerpoint/2010/main" val="1092730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7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2-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بكرة دا في إيديك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يا عالم بحالي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 قوتي عليك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مهما قل مالي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2100475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6200"/>
            <a:ext cx="9144000" cy="6199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مين أحن منك يا خالقنى مين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مين ياربى زيك مين زيك معين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رزاق وكريم و رب رحيم معين الأرامــــــل وأبو اليتيـــــــــــم</a:t>
            </a:r>
          </a:p>
        </p:txBody>
      </p:sp>
    </p:spTree>
    <p:extLst>
      <p:ext uri="{BB962C8B-B14F-4D97-AF65-F5344CB8AC3E}">
        <p14:creationId xmlns:p14="http://schemas.microsoft.com/office/powerpoint/2010/main" val="1171087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17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3-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ضامن ربى إنك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0000"/>
                </a:solidFill>
                <a:latin typeface="Helvetica Neue"/>
              </a:rPr>
              <a:t>  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ماهاتنسانى يوم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والخير كله عندك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0000"/>
                </a:solidFill>
                <a:latin typeface="Helvetica Neue"/>
              </a:rPr>
              <a:t> 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ليه أبات مهموم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3630837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6200"/>
            <a:ext cx="9144000" cy="6199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مين أحن منك يا خالقنى مين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مين ياربى زيك مين زيك معين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رزاق وكريم و رب رحيم معين الأرامــــــل وأبو اليتيـــــــــــم</a:t>
            </a:r>
          </a:p>
        </p:txBody>
      </p:sp>
    </p:spTree>
    <p:extLst>
      <p:ext uri="{BB962C8B-B14F-4D97-AF65-F5344CB8AC3E}">
        <p14:creationId xmlns:p14="http://schemas.microsoft.com/office/powerpoint/2010/main" val="1257038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138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2024-04-23T09:37:39Z</dcterms:modified>
</cp:coreProperties>
</file>