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8" r:id="rId6"/>
    <p:sldId id="307" r:id="rId7"/>
    <p:sldId id="3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8"/>
            <p14:sldId id="307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47" d="100"/>
          <a:sy n="47" d="100"/>
        </p:scale>
        <p:origin x="60" y="6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مين غيرك في ذي الحياة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غيرك في ذي الحياة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 يبقى أو يدوم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غيرك يعطي العزاء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أيضًا شفاء للهموم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غيرك يا منقذي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رجائي سيدي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تبقى وأنت لي الصديق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أمسي ويومي وغدي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غيرك يا خالقي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يسمع صوتي ويجيب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عارفا كل الانين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غيرك يبقى قريب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51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غيرك يا منقذي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رجائي سيدي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تبقى وأنت لي الصديق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أمسي ويومي وغدي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809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غيرك ربي يسوع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يشفي جروحي يا طبيب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فاحصا عمق الضلوع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مسيحي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أحلى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حبيب</a:t>
            </a:r>
          </a:p>
        </p:txBody>
      </p:sp>
    </p:spTree>
    <p:extLst>
      <p:ext uri="{BB962C8B-B14F-4D97-AF65-F5344CB8AC3E}">
        <p14:creationId xmlns:p14="http://schemas.microsoft.com/office/powerpoint/2010/main" val="361021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غيرك يا منقذي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رجائي سيدي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تبقى وأنت لي الصديق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أمسي ويومي وغدي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77109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3710</TotalTime>
  <Words>105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284</cp:revision>
  <dcterms:created xsi:type="dcterms:W3CDTF">2021-12-07T14:30:00Z</dcterms:created>
  <dcterms:modified xsi:type="dcterms:W3CDTF">2024-04-23T09:29:15Z</dcterms:modified>
</cp:coreProperties>
</file>