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4" r:id="rId3"/>
    <p:sldId id="303" r:id="rId4"/>
    <p:sldId id="305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0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47" d="100"/>
          <a:sy n="47" d="100"/>
        </p:scale>
        <p:origin x="60" y="6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غيرك يهتم بامري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يهتم بأمري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فيه ملئي وغمري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مديون له بعمري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حبيب الروح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498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أفرح وياه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أشتاق للقاه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ها يخدني معاه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يا حبيب الروح</a:t>
            </a:r>
          </a:p>
        </p:txBody>
      </p:sp>
    </p:spTree>
    <p:extLst>
      <p:ext uri="{BB962C8B-B14F-4D97-AF65-F5344CB8AC3E}">
        <p14:creationId xmlns:p14="http://schemas.microsoft.com/office/powerpoint/2010/main" val="402685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يهتم بأمري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فيه ملئي وغمري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مديون له بعمري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حبيب الروح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44494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يسمع لصلاتي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بيجيب طلباتي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يسرع لنجاتي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يا حبيب الروح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4836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يهتم بأمري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فيه ملئي وغمري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مديون له بعمري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حبيب الروح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يسمع لصلاتي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بيجيب طلباتي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يسرع لنجاتي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يا حبيب الروح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يهتم بأمري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فيه ملئي وغمري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مديون له بعمري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حبيب الروح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3188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يشفي لي جروحي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عزائي في نوحي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تشتاق له روحي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يا حبيب الروح</a:t>
            </a:r>
          </a:p>
        </p:txBody>
      </p:sp>
    </p:spTree>
    <p:extLst>
      <p:ext uri="{BB962C8B-B14F-4D97-AF65-F5344CB8AC3E}">
        <p14:creationId xmlns:p14="http://schemas.microsoft.com/office/powerpoint/2010/main" val="106373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يهتم بأمري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فيه ملئي وغمري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مديون له بعمري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حبيب الروح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6761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حررني في أسري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جبرني في كسري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فيه عزي ونصري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يا حبيب الروح</a:t>
            </a:r>
          </a:p>
        </p:txBody>
      </p:sp>
    </p:spTree>
    <p:extLst>
      <p:ext uri="{BB962C8B-B14F-4D97-AF65-F5344CB8AC3E}">
        <p14:creationId xmlns:p14="http://schemas.microsoft.com/office/powerpoint/2010/main" val="2885755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يهتم بأمري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فيه ملئي وغمري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مديون له بعمري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حبيب الروح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08492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يفتح لي عيني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إيده في إيدي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يملك علي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يا حبيب الروح</a:t>
            </a:r>
          </a:p>
        </p:txBody>
      </p:sp>
    </p:spTree>
    <p:extLst>
      <p:ext uri="{BB962C8B-B14F-4D97-AF65-F5344CB8AC3E}">
        <p14:creationId xmlns:p14="http://schemas.microsoft.com/office/powerpoint/2010/main" val="361396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3712</TotalTime>
  <Words>248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284</cp:revision>
  <dcterms:created xsi:type="dcterms:W3CDTF">2021-12-07T14:30:00Z</dcterms:created>
  <dcterms:modified xsi:type="dcterms:W3CDTF">2024-04-23T09:27:43Z</dcterms:modified>
</cp:coreProperties>
</file>