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47" d="100"/>
          <a:sy n="47" d="100"/>
        </p:scale>
        <p:origin x="60" y="6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نأتى إليك يا ملك الملوك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نأتي إليك يا ملك الملوك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نأتي ونركع ونسجد لك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بنفخة من فمك تخلق حياتنا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بجمرة مذبحك تطهر شفاهنا</a:t>
            </a:r>
            <a:endParaRPr lang="ar-EG" sz="199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752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بلمسة من يدك تجدد قوتنا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فاقبل تسبيحنا وسجودنا</a:t>
            </a:r>
          </a:p>
        </p:txBody>
      </p:sp>
    </p:spTree>
    <p:extLst>
      <p:ext uri="{BB962C8B-B14F-4D97-AF65-F5344CB8AC3E}">
        <p14:creationId xmlns:p14="http://schemas.microsoft.com/office/powerpoint/2010/main" val="376864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33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2024-04-23T09:25:34Z</dcterms:modified>
</cp:coreProperties>
</file>