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7" r:id="rId3"/>
    <p:sldId id="369" r:id="rId4"/>
    <p:sldId id="370" r:id="rId5"/>
    <p:sldId id="371" r:id="rId6"/>
    <p:sldId id="372" r:id="rId7"/>
    <p:sldId id="373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0"/>
            <p14:sldId id="371"/>
            <p14:sldId id="372"/>
            <p14:sldId id="37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7" d="100"/>
          <a:sy n="67" d="100"/>
        </p:scale>
        <p:origin x="60" y="14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ناس </a:t>
            </a:r>
            <a:r>
              <a:rPr lang="ar-EG" sz="7200" b="1" dirty="0" err="1"/>
              <a:t>كتير</a:t>
            </a:r>
            <a:r>
              <a:rPr lang="ar-EG" sz="7200" b="1" dirty="0"/>
              <a:t> على اسمك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71985"/>
            <a:ext cx="9982199" cy="5495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4800" b="1" dirty="0"/>
              <a:t>1- </a:t>
            </a:r>
            <a:endParaRPr lang="en-US" sz="4800" b="1" dirty="0"/>
          </a:p>
          <a:p>
            <a:pPr algn="ctr">
              <a:lnSpc>
                <a:spcPct val="150000"/>
              </a:lnSpc>
            </a:pPr>
            <a:r>
              <a:rPr lang="ar-EG" sz="4800" b="1" dirty="0"/>
              <a:t>(نـــاس كتير عَلى اِسمك وهُمَ جَاهلينك</a:t>
            </a:r>
            <a:br>
              <a:rPr lang="ar-EG" sz="4800" b="1" dirty="0"/>
            </a:br>
            <a:r>
              <a:rPr lang="ar-EG" sz="4800" b="1" dirty="0"/>
              <a:t>وناس أكتر بالاسم لَك وبتُعبُــــد غِيـــــرَك)2</a:t>
            </a:r>
            <a:br>
              <a:rPr lang="ar-EG" sz="4800" b="1" dirty="0"/>
            </a:br>
            <a:r>
              <a:rPr lang="ar-EG" sz="4800" b="1" dirty="0"/>
              <a:t>(وناس تانيين تِشتـــاق لَك وتتمَنَّى تجيلَك)2</a:t>
            </a:r>
            <a:br>
              <a:rPr lang="ar-EG" sz="4800" b="1" dirty="0"/>
            </a:br>
            <a:r>
              <a:rPr lang="ar-EG" sz="4800" b="1" dirty="0"/>
              <a:t>وناس هنا وعَايشين لَك وتمُوت وَلا تهينك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562039"/>
            <a:ext cx="9982199" cy="4924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5400" b="1" dirty="0">
                <a:solidFill>
                  <a:srgbClr val="003300"/>
                </a:solidFill>
              </a:rPr>
              <a:t>القرار:</a:t>
            </a:r>
            <a:br>
              <a:rPr lang="ar-EG" sz="5400" b="1" dirty="0">
                <a:solidFill>
                  <a:srgbClr val="003300"/>
                </a:solidFill>
              </a:rPr>
            </a:br>
            <a:r>
              <a:rPr lang="ar-EG" sz="5400" b="1" dirty="0">
                <a:solidFill>
                  <a:srgbClr val="003300"/>
                </a:solidFill>
              </a:rPr>
              <a:t>(آه وعَايزِينـــــك  آه وحَابِّينـــــــــك)2</a:t>
            </a:r>
            <a:br>
              <a:rPr lang="ar-EG" sz="5400" b="1" dirty="0">
                <a:solidFill>
                  <a:srgbClr val="003300"/>
                </a:solidFill>
              </a:rPr>
            </a:br>
            <a:r>
              <a:rPr lang="ar-EG" sz="5400" b="1" dirty="0">
                <a:solidFill>
                  <a:srgbClr val="003300"/>
                </a:solidFill>
              </a:rPr>
              <a:t>(تيجي بَلَدنا تاني  تيجي بيوتنا تاني)2</a:t>
            </a:r>
            <a:br>
              <a:rPr lang="ar-EG" sz="5400" b="1" dirty="0">
                <a:solidFill>
                  <a:srgbClr val="003300"/>
                </a:solidFill>
              </a:rPr>
            </a:br>
            <a:r>
              <a:rPr lang="ar-EG" sz="5400" b="1" dirty="0">
                <a:solidFill>
                  <a:srgbClr val="003300"/>
                </a:solidFill>
              </a:rPr>
              <a:t>بالرُّوح بإنجيلــك  بالرُّوح بأه نجيلــك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17436"/>
            <a:ext cx="9982199" cy="5045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4400" b="1" dirty="0"/>
              <a:t>2- </a:t>
            </a:r>
            <a:endParaRPr lang="en-US" sz="4400" b="1" dirty="0"/>
          </a:p>
          <a:p>
            <a:pPr algn="ctr">
              <a:lnSpc>
                <a:spcPct val="150000"/>
              </a:lnSpc>
            </a:pPr>
            <a:r>
              <a:rPr lang="ar-EG" sz="4400" b="1" dirty="0"/>
              <a:t>(ناس وَاظبُوا في كنايسهم وِإنتَ غايب عَنهُم</a:t>
            </a:r>
            <a:br>
              <a:rPr lang="ar-EG" sz="4400" b="1" dirty="0"/>
            </a:br>
            <a:r>
              <a:rPr lang="ar-EG" sz="4400" b="1" dirty="0"/>
              <a:t>وناس خَدَمُوا في كنايسهُم تَعَاليمهُم وعَالَمهُم)2</a:t>
            </a:r>
            <a:br>
              <a:rPr lang="ar-EG" sz="4400" b="1" dirty="0"/>
            </a:br>
            <a:r>
              <a:rPr lang="ar-EG" sz="4400" b="1" dirty="0"/>
              <a:t>(وِالرُّوح يضُمّ يُومَاتي في كنيستك مِن غِيرهُم)2</a:t>
            </a:r>
            <a:br>
              <a:rPr lang="ar-EG" sz="4400" b="1" dirty="0"/>
            </a:br>
            <a:r>
              <a:rPr lang="ar-EG" sz="4400" b="1" dirty="0"/>
              <a:t>وناس عِمدَان وِحجَــــــارَة  وِمَنـــارَة إيمَانهُم</a:t>
            </a:r>
          </a:p>
        </p:txBody>
      </p:sp>
    </p:spTree>
    <p:extLst>
      <p:ext uri="{BB962C8B-B14F-4D97-AF65-F5344CB8AC3E}">
        <p14:creationId xmlns:p14="http://schemas.microsoft.com/office/powerpoint/2010/main" val="2973182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562039"/>
            <a:ext cx="9982199" cy="4924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5400" b="1" dirty="0">
                <a:solidFill>
                  <a:srgbClr val="003300"/>
                </a:solidFill>
              </a:rPr>
              <a:t>القرار:</a:t>
            </a:r>
            <a:br>
              <a:rPr lang="ar-EG" sz="5400" b="1" dirty="0">
                <a:solidFill>
                  <a:srgbClr val="003300"/>
                </a:solidFill>
              </a:rPr>
            </a:br>
            <a:r>
              <a:rPr lang="ar-EG" sz="5400" b="1" dirty="0">
                <a:solidFill>
                  <a:srgbClr val="003300"/>
                </a:solidFill>
              </a:rPr>
              <a:t>(آه وعَايزِينـــــك  آه وحَابِّينـــــــــك)2</a:t>
            </a:r>
            <a:br>
              <a:rPr lang="ar-EG" sz="5400" b="1" dirty="0">
                <a:solidFill>
                  <a:srgbClr val="003300"/>
                </a:solidFill>
              </a:rPr>
            </a:br>
            <a:r>
              <a:rPr lang="ar-EG" sz="5400" b="1" dirty="0">
                <a:solidFill>
                  <a:srgbClr val="003300"/>
                </a:solidFill>
              </a:rPr>
              <a:t>(تيجي بَلَدنا تاني  تيجي بيوتنا تاني)2</a:t>
            </a:r>
            <a:br>
              <a:rPr lang="ar-EG" sz="5400" b="1" dirty="0">
                <a:solidFill>
                  <a:srgbClr val="003300"/>
                </a:solidFill>
              </a:rPr>
            </a:br>
            <a:r>
              <a:rPr lang="ar-EG" sz="5400" b="1" dirty="0">
                <a:solidFill>
                  <a:srgbClr val="003300"/>
                </a:solidFill>
              </a:rPr>
              <a:t>بالرُّوح بإنجيلــك  بالرُّوح بأه نجيلــك</a:t>
            </a:r>
          </a:p>
        </p:txBody>
      </p:sp>
    </p:spTree>
    <p:extLst>
      <p:ext uri="{BB962C8B-B14F-4D97-AF65-F5344CB8AC3E}">
        <p14:creationId xmlns:p14="http://schemas.microsoft.com/office/powerpoint/2010/main" val="10920853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71985"/>
            <a:ext cx="9982199" cy="5720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5000" b="1" dirty="0"/>
              <a:t>3- </a:t>
            </a:r>
            <a:endParaRPr lang="en-US" sz="5000" b="1" dirty="0"/>
          </a:p>
          <a:p>
            <a:pPr algn="ctr">
              <a:lnSpc>
                <a:spcPct val="150000"/>
              </a:lnSpc>
            </a:pPr>
            <a:r>
              <a:rPr lang="ar-EG" sz="5000" b="1" dirty="0"/>
              <a:t>(نِشهَد هِنا عَن اِسمك وِإنتَ شَاهِد عَنَّا</a:t>
            </a:r>
            <a:br>
              <a:rPr lang="ar-EG" sz="5000" b="1" dirty="0"/>
            </a:br>
            <a:r>
              <a:rPr lang="ar-EG" sz="5000" b="1" dirty="0"/>
              <a:t>نِحمِل بفَرَح نِيرك وِإنتَ اللي شَايلنـــــا)2</a:t>
            </a:r>
            <a:br>
              <a:rPr lang="ar-EG" sz="5000" b="1" dirty="0"/>
            </a:br>
            <a:r>
              <a:rPr lang="ar-EG" sz="5000" b="1" dirty="0"/>
              <a:t>(نِخدِم هِنــــا في ولادك وبتِخدِم فِينــــا)2</a:t>
            </a:r>
            <a:br>
              <a:rPr lang="ar-EG" sz="5000" b="1" dirty="0"/>
            </a:br>
            <a:r>
              <a:rPr lang="ar-EG" sz="5000" b="1" dirty="0"/>
              <a:t>نِحمِي إيمَان إنجيلك وِإنتَ اللي حَامِينــا</a:t>
            </a:r>
          </a:p>
        </p:txBody>
      </p:sp>
    </p:spTree>
    <p:extLst>
      <p:ext uri="{BB962C8B-B14F-4D97-AF65-F5344CB8AC3E}">
        <p14:creationId xmlns:p14="http://schemas.microsoft.com/office/powerpoint/2010/main" val="7886622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562039"/>
            <a:ext cx="9982199" cy="4924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5400" b="1" dirty="0">
                <a:solidFill>
                  <a:srgbClr val="003300"/>
                </a:solidFill>
              </a:rPr>
              <a:t>القرار:</a:t>
            </a:r>
            <a:br>
              <a:rPr lang="ar-EG" sz="5400" b="1" dirty="0">
                <a:solidFill>
                  <a:srgbClr val="003300"/>
                </a:solidFill>
              </a:rPr>
            </a:br>
            <a:r>
              <a:rPr lang="ar-EG" sz="5400" b="1" dirty="0">
                <a:solidFill>
                  <a:srgbClr val="003300"/>
                </a:solidFill>
              </a:rPr>
              <a:t>(آه وعَايزِينـــــك  آه وحَابِّينـــــــــك)2</a:t>
            </a:r>
            <a:br>
              <a:rPr lang="ar-EG" sz="5400" b="1" dirty="0">
                <a:solidFill>
                  <a:srgbClr val="003300"/>
                </a:solidFill>
              </a:rPr>
            </a:br>
            <a:r>
              <a:rPr lang="ar-EG" sz="5400" b="1" dirty="0">
                <a:solidFill>
                  <a:srgbClr val="003300"/>
                </a:solidFill>
              </a:rPr>
              <a:t>(تيجي بَلَدنا تاني  تيجي بيوتنا تاني)2</a:t>
            </a:r>
            <a:br>
              <a:rPr lang="ar-EG" sz="5400" b="1" dirty="0">
                <a:solidFill>
                  <a:srgbClr val="003300"/>
                </a:solidFill>
              </a:rPr>
            </a:br>
            <a:r>
              <a:rPr lang="ar-EG" sz="5400" b="1" dirty="0">
                <a:solidFill>
                  <a:srgbClr val="003300"/>
                </a:solidFill>
              </a:rPr>
              <a:t>بالرُّوح بإنجيلــك  بالرُّوح بأه نجيلــك</a:t>
            </a:r>
          </a:p>
        </p:txBody>
      </p:sp>
    </p:spTree>
    <p:extLst>
      <p:ext uri="{BB962C8B-B14F-4D97-AF65-F5344CB8AC3E}">
        <p14:creationId xmlns:p14="http://schemas.microsoft.com/office/powerpoint/2010/main" val="21462093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1725</TotalTime>
  <Words>188</Words>
  <Application>Microsoft Office PowerPoint</Application>
  <PresentationFormat>On-screen Show (4:3)</PresentationFormat>
  <Paragraphs>11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214</cp:revision>
  <dcterms:created xsi:type="dcterms:W3CDTF">2021-12-07T14:30:00Z</dcterms:created>
  <dcterms:modified xsi:type="dcterms:W3CDTF">2024-04-26T09:08:00Z</dcterms:modified>
</cp:coreProperties>
</file>