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4" r:id="rId3"/>
    <p:sldId id="303" r:id="rId4"/>
    <p:sldId id="305" r:id="rId5"/>
    <p:sldId id="306" r:id="rId6"/>
    <p:sldId id="307" r:id="rId7"/>
    <p:sldId id="308" r:id="rId8"/>
    <p:sldId id="30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7" d="100"/>
          <a:sy n="57" d="100"/>
        </p:scale>
        <p:origin x="36" y="2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نحن شعبك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(قدوس قدوس أنت هو القدوس ندعوك للسكنى ندعوك للجلوس)2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وسط ذا التسيح أملك أيا قدوس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هو القدوس أنت هو القدوس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(نحن شعبك وغنم مرعاك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نحن ملكك وصنعة يداك)2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نعظم اسمك نعظم فتاك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هو القدوس أنت هو القدوس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(قدوس قدوس أنت هو القدوس ندعوك للسكنى ندعوك للجلوس)2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وسط ذا التسبيح أملك أيا قدوس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هو القدوس أنت هو القدوس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7497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(ليس غيرك يقدس الحياة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وحدك تخلص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الخطاة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ليس مثلك قدوس يا الله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هو القدوس أنت هو القدوس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(قدوس قدوس أنت هو القدوس ندعوك للسكنى ندعوك للجلوس)2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وسط ذا التسبيح أملك أيا قدوس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هو القدوس أنت هو القدوس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43372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(يا رأسنا المسيح تعال واستريح وسط أغانينا في وسط ذا التسبيح)2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طهر </a:t>
            </a: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أراضينا واشفِ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الجريح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هو القدوس أنت هو القدوس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5587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(قدوس قدوس أنت هو القدوس ندعوك للسكنى ندعوك للجلوس)2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وسط ذا التسبيح أملك أيا قدوس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هو القدوس أنت هو القدوس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60933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3713</TotalTime>
  <Words>177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286</cp:revision>
  <dcterms:created xsi:type="dcterms:W3CDTF">2021-12-07T14:30:00Z</dcterms:created>
  <dcterms:modified xsi:type="dcterms:W3CDTF">2024-04-26T09:03:13Z</dcterms:modified>
</cp:coreProperties>
</file>