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4" r:id="rId3"/>
    <p:sldId id="277" r:id="rId4"/>
    <p:sldId id="457" r:id="rId5"/>
    <p:sldId id="452" r:id="rId6"/>
    <p:sldId id="460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44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sz="8000" b="1" dirty="0"/>
              <a:t>نحن نعلن حضور يسوع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99822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نحن نعلن حضور يسوع</a:t>
            </a:r>
            <a:br>
              <a:rPr lang="ar-EG" sz="7200" b="1" dirty="0"/>
            </a:br>
            <a:r>
              <a:rPr lang="ar-EG" sz="7200" b="1" dirty="0"/>
              <a:t>نعلن حضور يسوع</a:t>
            </a:r>
            <a:br>
              <a:rPr lang="ar-EG" sz="7200" b="1" dirty="0"/>
            </a:br>
            <a:r>
              <a:rPr lang="ar-EG" sz="7200" b="1" dirty="0"/>
              <a:t>هو أمس واليوم وإلى الأبد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4572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نحن نعلن سلطان يسوع</a:t>
            </a:r>
            <a:br>
              <a:rPr lang="ar-EG" sz="7200" b="1" dirty="0"/>
            </a:br>
            <a:r>
              <a:rPr lang="ar-EG" sz="7200" b="1" dirty="0"/>
              <a:t>نعلن سلطان يسوع</a:t>
            </a:r>
            <a:br>
              <a:rPr lang="ar-EG" sz="7200" b="1" dirty="0"/>
            </a:br>
            <a:r>
              <a:rPr lang="ar-EG" sz="7200" b="1" dirty="0"/>
              <a:t>هو أمس واليوم وإلى الأبد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89812"/>
            <a:ext cx="99822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نحن نعلن شفاء يسوع</a:t>
            </a:r>
            <a:br>
              <a:rPr lang="ar-EG" sz="7200" b="1" dirty="0"/>
            </a:br>
            <a:r>
              <a:rPr lang="ar-EG" sz="7200" b="1" dirty="0"/>
              <a:t>نعلن شفاء يسوع</a:t>
            </a:r>
            <a:br>
              <a:rPr lang="ar-EG" sz="7200" b="1" dirty="0"/>
            </a:br>
            <a:r>
              <a:rPr lang="ar-EG" sz="7200" b="1" dirty="0"/>
              <a:t>هو أمس واليوم وإلى الأبد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نشدوا مجدا للرب الإله</a:t>
            </a:r>
          </a:p>
          <a:p>
            <a:pPr algn="ctr" rtl="1"/>
            <a:r>
              <a:rPr lang="ar-EG" sz="7200" b="1" dirty="0"/>
              <a:t> مجدا للرب الإله</a:t>
            </a:r>
          </a:p>
          <a:p>
            <a:pPr algn="ctr" rtl="1"/>
            <a:r>
              <a:rPr lang="ar-EG" sz="7200" b="1" dirty="0"/>
              <a:t>فاسمه عظيــــم </a:t>
            </a:r>
          </a:p>
          <a:p>
            <a:pPr algn="ctr" rtl="1"/>
            <a:r>
              <a:rPr lang="ar-EG" sz="7200" b="1" dirty="0"/>
              <a:t>نهدي له التسبيح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أشدوا مجدا للرب الإله</a:t>
            </a:r>
          </a:p>
          <a:p>
            <a:pPr algn="ctr" rtl="1"/>
            <a:r>
              <a:rPr lang="ar-EG" sz="7200" b="1" dirty="0"/>
              <a:t> مجدا للرب الإله</a:t>
            </a:r>
          </a:p>
          <a:p>
            <a:pPr algn="ctr" rtl="1"/>
            <a:r>
              <a:rPr lang="ar-EG" sz="7200" b="1" dirty="0"/>
              <a:t>فاسمه عظيــــم </a:t>
            </a:r>
          </a:p>
          <a:p>
            <a:pPr algn="ctr" rtl="1"/>
            <a:r>
              <a:rPr lang="ar-EG" sz="7200" b="1" dirty="0"/>
              <a:t>نهدي له التسبيح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77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2024-04-26T09:01:10Z</dcterms:modified>
</cp:coreProperties>
</file>