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5" r:id="rId5"/>
    <p:sldId id="307" r:id="rId6"/>
    <p:sldId id="30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7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نرفع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إسمك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ربنا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اسمك ربنا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اسمك وحدك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أمامك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نهديك شكر قلوبنا</a:t>
            </a: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نـرفــع اســمـك ربــنـا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نـرفـع اسـمـك وحــدك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الإلـه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تخضـع الشعوب لك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تهتـف الأكوان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لاسـمك العظيم</a:t>
            </a:r>
          </a:p>
        </p:txBody>
      </p:sp>
    </p:spTree>
    <p:extLst>
      <p:ext uri="{BB962C8B-B14F-4D97-AF65-F5344CB8AC3E}">
        <p14:creationId xmlns:p14="http://schemas.microsoft.com/office/powerpoint/2010/main" val="361897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نـشـدو مـجـداً لاسـمك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أنــت المـلـك الـعـظيـم</a:t>
            </a:r>
          </a:p>
        </p:txBody>
      </p:sp>
    </p:spTree>
    <p:extLst>
      <p:ext uri="{BB962C8B-B14F-4D97-AF65-F5344CB8AC3E}">
        <p14:creationId xmlns:p14="http://schemas.microsoft.com/office/powerpoint/2010/main" val="16418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نـرفــع اســمـك ربــنـا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نـرفـع اسـمـك وحــدك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9089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</TotalTime>
  <Words>42</Words>
  <Application>Microsoft Office PowerPoint</Application>
  <PresentationFormat>عرض على الشاشة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2023-02-27T13:43:23Z</dcterms:modified>
</cp:coreProperties>
</file>