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306" r:id="rId4"/>
    <p:sldId id="311" r:id="rId5"/>
    <p:sldId id="308" r:id="rId6"/>
    <p:sldId id="312" r:id="rId7"/>
    <p:sldId id="310" r:id="rId8"/>
    <p:sldId id="31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6"/>
            <p14:sldId id="311"/>
            <p14:sldId id="308"/>
            <p14:sldId id="312"/>
            <p14:sldId id="310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8" d="100"/>
          <a:sy n="68" d="100"/>
        </p:scale>
        <p:origin x="88" y="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نسبح </a:t>
            </a:r>
            <a:r>
              <a:rPr lang="ar-EG" sz="6000" b="1" dirty="0">
                <a:solidFill>
                  <a:srgbClr val="000000"/>
                </a:solidFill>
                <a:latin typeface="Helvetica Neue"/>
              </a:rPr>
              <a:t>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سمك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سمك يا من صلبت لنا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سمك أحزاننا حملتها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سمك يا من صعدت بنا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إلى السم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ـــــــ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اء منتصري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ـــــ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</a:t>
            </a:r>
          </a:p>
          <a:p>
            <a:br>
              <a:rPr lang="ar-SA" sz="6000" b="1" dirty="0">
                <a:solidFill>
                  <a:srgbClr val="005024"/>
                </a:solidFill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نسبحـــــــــك علـــــــــــى الــــــــدوام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فقد سحقت لنا الشيطان فنهتف واثقن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نسقط كـل الأسـوار</a:t>
            </a:r>
            <a:r>
              <a:rPr lang="ar-EG" sz="5400" b="1" dirty="0">
                <a:solidFill>
                  <a:srgbClr val="000000"/>
                </a:solidFill>
                <a:latin typeface="Helvetica Neue"/>
                <a:cs typeface="+mn-cs"/>
              </a:rPr>
              <a:t> 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بإيمان وإصـــــرار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باسمـــــــك</a:t>
            </a:r>
            <a:r>
              <a:rPr lang="ar-EG" sz="5400" b="1" dirty="0">
                <a:solidFill>
                  <a:srgbClr val="000000"/>
                </a:solidFill>
                <a:latin typeface="Helvetica Neue"/>
                <a:cs typeface="+mn-cs"/>
              </a:rPr>
              <a:t> 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ساحقين أعداءنـــــــــــــــا</a:t>
            </a:r>
          </a:p>
          <a:p>
            <a:pPr algn="ctr" rtl="1"/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سمك يا من صلبت لنا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سمك أحزاننا حملتها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سمك يا من صعدت بنا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إلى السم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ـــــــ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اء منتصري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ـــــ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</a:t>
            </a:r>
          </a:p>
          <a:p>
            <a:br>
              <a:rPr lang="ar-SA" sz="6000" b="1" dirty="0">
                <a:solidFill>
                  <a:srgbClr val="005024"/>
                </a:solidFill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643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أصواتنا نعلـــن</a:t>
            </a:r>
            <a:r>
              <a:rPr lang="ar-EG" sz="5400" b="1" dirty="0">
                <a:solidFill>
                  <a:srgbClr val="000000"/>
                </a:solidFill>
                <a:latin typeface="Helvetica Neue"/>
                <a:cs typeface="+mn-cs"/>
              </a:rPr>
              <a:t> 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نصرتنا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ونشـــــــــدو فرحيــــــــــــــن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هيبتك أمـــامنا</a:t>
            </a:r>
            <a:r>
              <a:rPr lang="ar-EG" sz="5400" b="1" dirty="0">
                <a:solidFill>
                  <a:srgbClr val="000000"/>
                </a:solidFill>
                <a:latin typeface="Helvetica Neue"/>
                <a:cs typeface="+mn-cs"/>
              </a:rPr>
              <a:t> 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ترعـب أعداءنـا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وفيك منتصرين هللويــــــــــا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939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سمك يا من صلبت لنا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سمك أحزاننا حملتها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سمك يا من صعدت بنا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إلى السم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ـــــــ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اء منتصري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ـــــ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</a:t>
            </a:r>
          </a:p>
          <a:p>
            <a:br>
              <a:rPr lang="ar-SA" sz="6000" b="1" dirty="0">
                <a:solidFill>
                  <a:srgbClr val="005024"/>
                </a:solidFill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802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نعظمك يا ربنا بروحك غمرتنا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فنخـــــدم ممسوحيــــــــــــــن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قوتك لنا وسلطانك منحتنا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وفيك ممتلئين بروحــــــــــــك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9200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سمك يا من صلبت لنا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سمك أحزاننا حملتها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سمك يا من صعدت بنا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إلى السم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ـــــــ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اء منتصري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ـــــ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</a:t>
            </a:r>
          </a:p>
          <a:p>
            <a:br>
              <a:rPr lang="ar-SA" sz="6000" b="1" dirty="0">
                <a:solidFill>
                  <a:srgbClr val="005024"/>
                </a:solidFill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289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3722</TotalTime>
  <Words>167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288</cp:revision>
  <dcterms:created xsi:type="dcterms:W3CDTF">2021-12-07T14:30:00Z</dcterms:created>
  <dcterms:modified xsi:type="dcterms:W3CDTF">2024-04-26T08:59:33Z</dcterms:modified>
</cp:coreProperties>
</file>