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80" y="1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نسجد لك يا ابانا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295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نَسجُد لَك يا أبَانا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بالرُّوح اللــي مَلانا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شُكر وحَمد وسَبَانا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في حُبِّ الفادي يَسوع</a:t>
            </a:r>
          </a:p>
        </p:txBody>
      </p:sp>
    </p:spTree>
    <p:extLst>
      <p:ext uri="{BB962C8B-B14F-4D97-AF65-F5344CB8AC3E}">
        <p14:creationId xmlns:p14="http://schemas.microsoft.com/office/powerpoint/2010/main" val="3634323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295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نَسجُد لَك يا أبَانا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بالرُّوح اللــي مَلانا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شُكر وحَمد وسَبَانا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في حُبِّ الفادي يَسوع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1-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نَسجُد لَك في الأقدَاس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عَلى أفرَاح الخَـــــــلاص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قَدَّمت لكُــــلِّ النَّــــاس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حُبَّك في صَليب يَسوع</a:t>
            </a: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295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نَسجُد لَك يا أبَانا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بالرُّوح اللــي مَلانا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شُكر وحَمد وسَبَانا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في حُبِّ الفادي يَسوع</a:t>
            </a:r>
          </a:p>
        </p:txBody>
      </p:sp>
    </p:spTree>
    <p:extLst>
      <p:ext uri="{BB962C8B-B14F-4D97-AF65-F5344CB8AC3E}">
        <p14:creationId xmlns:p14="http://schemas.microsoft.com/office/powerpoint/2010/main" val="25109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2-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نَسجُد لَك عَلى اللي فات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وِالحَاضِر مِن البَرَكــــــات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والجَاي في السَّماويَّات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وَيَّا الفادِي يَســـــــوع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74258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295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نَسجُد لَك يا أبَانا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بالرُّوح اللــي مَلانا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شُكر وحَمد وسَبَانا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في حُبِّ الفادي يَسوع</a:t>
            </a:r>
          </a:p>
        </p:txBody>
      </p:sp>
    </p:spTree>
    <p:extLst>
      <p:ext uri="{BB962C8B-B14F-4D97-AF65-F5344CB8AC3E}">
        <p14:creationId xmlns:p14="http://schemas.microsoft.com/office/powerpoint/2010/main" val="1120134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3-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هَلِّل بينا التَّهلِيل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رَتِّلْ فِينـا التَّرتِيل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أفرَاح عَمَّــانوئيل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وفي وَسطِينا يَسوع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51816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29579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ق: </a:t>
            </a:r>
            <a:r>
              <a:rPr lang="ar-EG" sz="6600" b="1" dirty="0">
                <a:solidFill>
                  <a:srgbClr val="003300"/>
                </a:solidFill>
              </a:rPr>
              <a:t>نَسجُد لَك يا أبَانا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بالرُّوح اللــي مَلانا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شُكر وحَمد وسَبَانا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في حُبِّ الفادي يَسوع</a:t>
            </a:r>
          </a:p>
        </p:txBody>
      </p:sp>
    </p:spTree>
    <p:extLst>
      <p:ext uri="{BB962C8B-B14F-4D97-AF65-F5344CB8AC3E}">
        <p14:creationId xmlns:p14="http://schemas.microsoft.com/office/powerpoint/2010/main" val="513805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>
                <a:latin typeface="Arial" charset="0"/>
                <a:cs typeface="Arial" charset="0"/>
              </a:rPr>
              <a:t>4-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نَسجُد لَك يا قُدُّوس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وبصُوت قلب العَرُوس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تُصرُخ كُل النُّفوس   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إمتَى يجينا يَسوع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4052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153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2024-04-23T09:16:49Z</dcterms:modified>
</cp:coreProperties>
</file>