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5" r:id="rId4"/>
    <p:sldId id="408" r:id="rId5"/>
    <p:sldId id="407" r:id="rId6"/>
    <p:sldId id="4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8"/>
            <p14:sldId id="407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نصيبي هو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81594"/>
            <a:ext cx="9982199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(نصيبي هو الرب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هكذا قالت نفسي)2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21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endParaRPr lang="ar-EG" sz="8000" b="1" dirty="0"/>
          </a:p>
          <a:p>
            <a:pPr algn="ctr"/>
            <a:r>
              <a:rPr lang="ar-EG" sz="8000" b="1" dirty="0"/>
              <a:t>من لي سواه في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ومعه </a:t>
            </a:r>
            <a:r>
              <a:rPr lang="ar-EG" sz="8000" b="1" dirty="0" err="1"/>
              <a:t>ايضاً</a:t>
            </a:r>
            <a:r>
              <a:rPr lang="ar-EG" sz="8000" b="1" dirty="0"/>
              <a:t> لا أريد</a:t>
            </a:r>
          </a:p>
          <a:p>
            <a:pPr algn="ctr"/>
            <a:r>
              <a:rPr lang="ar-EG" sz="8000" b="1" dirty="0"/>
              <a:t>  شيئاً فهو  كفايتي  </a:t>
            </a:r>
          </a:p>
          <a:p>
            <a:pPr algn="ctr"/>
            <a:r>
              <a:rPr lang="ar-EG" sz="8000" b="1" dirty="0"/>
              <a:t>وكنزي  بـل  يزيــد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81594"/>
            <a:ext cx="9982199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(نصيبي هو الرب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هكذا قالت نفسي)2</a:t>
            </a:r>
          </a:p>
        </p:txBody>
      </p:sp>
    </p:spTree>
    <p:extLst>
      <p:ext uri="{BB962C8B-B14F-4D97-AF65-F5344CB8AC3E}">
        <p14:creationId xmlns:p14="http://schemas.microsoft.com/office/powerpoint/2010/main" val="64694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endParaRPr lang="ar-EG" sz="8000" b="1" dirty="0"/>
          </a:p>
          <a:p>
            <a:pPr algn="ctr"/>
            <a:r>
              <a:rPr lang="ar-EG" sz="8000" b="1" dirty="0"/>
              <a:t>من أجله ألقي تبري </a:t>
            </a:r>
          </a:p>
          <a:p>
            <a:pPr algn="ctr"/>
            <a:r>
              <a:rPr lang="ar-EG" sz="8000" b="1" dirty="0"/>
              <a:t>على تــرابِ الاودية</a:t>
            </a:r>
          </a:p>
          <a:p>
            <a:pPr algn="ctr"/>
            <a:r>
              <a:rPr lang="ar-EG" sz="8000" b="1" dirty="0"/>
              <a:t>فهوَ  يكونُ  تبراً لي </a:t>
            </a:r>
          </a:p>
          <a:p>
            <a:pPr algn="ctr"/>
            <a:r>
              <a:rPr lang="ar-EG" sz="8000" b="1" dirty="0"/>
              <a:t>قسمتــــي الغاليــة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81594"/>
            <a:ext cx="9982199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(نصيبي هو الرب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هكذا قالت نفسي)2</a:t>
            </a:r>
          </a:p>
        </p:txBody>
      </p:sp>
    </p:spTree>
    <p:extLst>
      <p:ext uri="{BB962C8B-B14F-4D97-AF65-F5344CB8AC3E}">
        <p14:creationId xmlns:p14="http://schemas.microsoft.com/office/powerpoint/2010/main" val="156914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71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271</cp:revision>
  <dcterms:created xsi:type="dcterms:W3CDTF">2021-12-07T14:30:00Z</dcterms:created>
  <dcterms:modified xsi:type="dcterms:W3CDTF">2024-04-23T09:11:13Z</dcterms:modified>
</cp:coreProperties>
</file>