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456" y="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نعظم دم الخروف المذبوح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نعظم دم يسوع الخروف المذبوح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نسحق به إبليس ونطلق النفوس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ذارع الرب رفيعة ويده قديرة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نعظم دم يسوع الخروف المذبوح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نسبح اسم يسوع من فدى نفوسنا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نطرد به إبليس من أمامنا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مجداً لاسمه فهو خلاصنا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نرفع الأعلام ونعلن نصرنا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6715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أيادي طاهرة نرفع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للسما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نمجد شخصه فيكمل فرحنا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نهتف ونقوى علي أعدائنا</a:t>
            </a:r>
          </a:p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ويعظم انتصارنا بمن أحبنا</a:t>
            </a: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1366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66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2024-04-23T09:09:19Z</dcterms:modified>
</cp:coreProperties>
</file>