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6" r:id="rId4"/>
    <p:sldId id="307" r:id="rId5"/>
    <p:sldId id="30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36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نعظم دمك نهتف بمجدك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نعظم دمك نهتف بمجدك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ننحني إلا لك أنت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مليكنا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دوماً منتصراً, رأساً وأسداً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نقبل كذباً يأتي به عدونا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سنطأ الجبــال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بقوة اسمــك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يتذلل لنا بك أعداؤنا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نهتــــــــف لك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ستنحني لك يوماً كل جباه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ستعترف بملكك يوماً كل شفاه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نكرز باسمك نعلن أنت هو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ونسحق بدمك رأس عدونا</a:t>
            </a:r>
          </a:p>
        </p:txBody>
      </p:sp>
    </p:spTree>
    <p:extLst>
      <p:ext uri="{BB962C8B-B14F-4D97-AF65-F5344CB8AC3E}">
        <p14:creationId xmlns:p14="http://schemas.microsoft.com/office/powerpoint/2010/main" val="344710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سنطأ الجبــال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بقوة اسمــك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يتذلل لنا بك أعداؤنا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نهتــــــــف لك</a:t>
            </a:r>
          </a:p>
        </p:txBody>
      </p:sp>
    </p:spTree>
    <p:extLst>
      <p:ext uri="{BB962C8B-B14F-4D97-AF65-F5344CB8AC3E}">
        <p14:creationId xmlns:p14="http://schemas.microsoft.com/office/powerpoint/2010/main" val="351223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73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2024-04-23T09:08:11Z</dcterms:modified>
</cp:coreProperties>
</file>