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06" r:id="rId3"/>
    <p:sldId id="303" r:id="rId4"/>
    <p:sldId id="312" r:id="rId5"/>
    <p:sldId id="313" r:id="rId6"/>
    <p:sldId id="308" r:id="rId7"/>
    <p:sldId id="317" r:id="rId8"/>
    <p:sldId id="315" r:id="rId9"/>
    <p:sldId id="310" r:id="rId10"/>
    <p:sldId id="318" r:id="rId11"/>
    <p:sldId id="316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6"/>
            <p14:sldId id="303"/>
            <p14:sldId id="312"/>
            <p14:sldId id="313"/>
            <p14:sldId id="308"/>
            <p14:sldId id="317"/>
            <p14:sldId id="315"/>
            <p14:sldId id="310"/>
            <p14:sldId id="318"/>
            <p14:sldId id="31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73" d="100"/>
          <a:sy n="73" d="100"/>
        </p:scale>
        <p:origin x="456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نعظم شخصك</a:t>
            </a: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(إيماننا أنك جلدت 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 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آخذًا كل الأسقام) 2</a:t>
            </a:r>
            <a:endParaRPr lang="ar-EG" sz="60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1232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نهتف لك يا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نسبحك يا ملك الملوك</a:t>
            </a:r>
          </a:p>
        </p:txBody>
      </p:sp>
    </p:spTree>
    <p:extLst>
      <p:ext uri="{BB962C8B-B14F-4D97-AF65-F5344CB8AC3E}">
        <p14:creationId xmlns:p14="http://schemas.microsoft.com/office/powerpoint/2010/main" val="34243274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نهتف لك يا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نسبحك يا ملك الملوك</a:t>
            </a:r>
          </a:p>
        </p:txBody>
      </p:sp>
    </p:spTree>
    <p:extLst>
      <p:ext uri="{BB962C8B-B14F-4D97-AF65-F5344CB8AC3E}">
        <p14:creationId xmlns:p14="http://schemas.microsoft.com/office/powerpoint/2010/main" val="1630778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فرحًا اغمرنا يا ربنا الحبيب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فرحًا بروحــــك القـــــدوس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فرحًـــا لا ينطق به ومجيــد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فرحًا ليرفــــــع النف</a:t>
            </a:r>
            <a:r>
              <a:rPr lang="ar-EG" sz="6000" b="1" dirty="0">
                <a:solidFill>
                  <a:srgbClr val="000000"/>
                </a:solidFill>
                <a:latin typeface="Helvetica Neue"/>
                <a:cs typeface="+mn-cs"/>
              </a:rPr>
              <a:t>ــــــ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وس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609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(إيماننا أنك صلبت </a:t>
            </a:r>
          </a:p>
          <a:p>
            <a:pPr algn="ctr" rtl="1">
              <a:lnSpc>
                <a:spcPct val="20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حاملًا كل الأحزان) 2</a:t>
            </a:r>
          </a:p>
        </p:txBody>
      </p:sp>
    </p:spTree>
    <p:extLst>
      <p:ext uri="{BB962C8B-B14F-4D97-AF65-F5344CB8AC3E}">
        <p14:creationId xmlns:p14="http://schemas.microsoft.com/office/powerpoint/2010/main" val="2979092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نهتف لك يا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نسبحك يا ملك الملوك</a:t>
            </a:r>
          </a:p>
        </p:txBody>
      </p:sp>
    </p:spTree>
    <p:extLst>
      <p:ext uri="{BB962C8B-B14F-4D97-AF65-F5344CB8AC3E}">
        <p14:creationId xmlns:p14="http://schemas.microsoft.com/office/powerpoint/2010/main" val="415050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</a:t>
            </a:r>
            <a:r>
              <a:rPr lang="ar-EG" sz="60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املأنا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ربنا الحبيب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لتطلق النفــــــــــوس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فوة تهدم كل الحصـــــــــون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قوة لتطلق النفــــــــــــوس</a:t>
            </a:r>
          </a:p>
        </p:txBody>
      </p:sp>
    </p:spTree>
    <p:extLst>
      <p:ext uri="{BB962C8B-B14F-4D97-AF65-F5344CB8AC3E}">
        <p14:creationId xmlns:p14="http://schemas.microsoft.com/office/powerpoint/2010/main" val="2801850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20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(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إيماننـــا أنـــك قمــــت </a:t>
            </a:r>
          </a:p>
          <a:p>
            <a:pPr algn="ctr" rtl="1">
              <a:lnSpc>
                <a:spcPct val="200000"/>
              </a:lnSpc>
            </a:pPr>
            <a:r>
              <a:rPr lang="ar-EG" sz="7200" b="1" dirty="0">
                <a:solidFill>
                  <a:srgbClr val="000000"/>
                </a:solidFill>
                <a:latin typeface="Helvetica Neue"/>
                <a:cs typeface="+mn-cs"/>
              </a:rPr>
              <a:t>  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ساحقًا قوى الشيطان) 2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31925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 :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نهتف لك يا </a:t>
            </a:r>
            <a:r>
              <a:rPr lang="ar-EG" sz="60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مليكنا</a:t>
            </a: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نعظم شخصك نرفع اسمك 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نسبحك يا ملك الملوك</a:t>
            </a:r>
          </a:p>
        </p:txBody>
      </p:sp>
    </p:spTree>
    <p:extLst>
      <p:ext uri="{BB962C8B-B14F-4D97-AF65-F5344CB8AC3E}">
        <p14:creationId xmlns:p14="http://schemas.microsoft.com/office/powerpoint/2010/main" val="19730750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</a:t>
            </a: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ar-EG" sz="54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شفاء أعطى يا ربنا الحبيب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شفاء بروحـــــك القــــدوس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شفاء عظيم كامــل وأكيـــد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شفاء يريـــــح النفـــــوس</a:t>
            </a:r>
          </a:p>
        </p:txBody>
      </p:sp>
    </p:spTree>
    <p:extLst>
      <p:ext uri="{BB962C8B-B14F-4D97-AF65-F5344CB8AC3E}">
        <p14:creationId xmlns:p14="http://schemas.microsoft.com/office/powerpoint/2010/main" val="142124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3726</TotalTime>
  <Words>157</Words>
  <Application>Microsoft Office PowerPoint</Application>
  <PresentationFormat>On-screen Show (4:3)</PresentationFormat>
  <Paragraphs>43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290</cp:revision>
  <dcterms:created xsi:type="dcterms:W3CDTF">2021-12-07T14:30:00Z</dcterms:created>
  <dcterms:modified xsi:type="dcterms:W3CDTF">2024-04-23T09:05:14Z</dcterms:modified>
</cp:coreProperties>
</file>