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8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1" d="100"/>
          <a:sy n="51" d="100"/>
        </p:scale>
        <p:origin x="64" y="5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نعلن قوة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قوة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دم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 (قوة)3 دم يسوع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بها نرفع الرايات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نرى (قوة) 3 دم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تسحق الحيات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نعلن (قوة) 3 اسم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تصنع الآيات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نرى (قوة) 3 اسم يسوع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تجري المعجزات</a:t>
            </a:r>
          </a:p>
        </p:txBody>
      </p:sp>
    </p:spTree>
    <p:extLst>
      <p:ext uri="{BB962C8B-B14F-4D97-AF65-F5344CB8AC3E}">
        <p14:creationId xmlns:p14="http://schemas.microsoft.com/office/powerpoint/2010/main" val="174062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49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2024-04-26T08:46:12Z</dcterms:modified>
</cp:coreProperties>
</file>