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5" r:id="rId2"/>
    <p:sldId id="303" r:id="rId3"/>
    <p:sldId id="308" r:id="rId4"/>
    <p:sldId id="293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8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51" d="100"/>
          <a:sy n="51" d="100"/>
        </p:scale>
        <p:origin x="64" y="53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نعلن قوة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قوة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دم يسوع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نعلن (قوة)3 دم يسوع 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بها نرفع الرايات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نرى (قوة) 3 دم يسوع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وهي تسحق الحيات</a:t>
            </a:r>
          </a:p>
          <a:p>
            <a:pPr algn="ctr" rtl="1"/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 نعلن (قوة) 3 اسم يسوع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وهي تصنع الآيات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نرى (قوة) 3 اسم يسوع </a:t>
            </a:r>
          </a:p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وهي تجري المعجزات</a:t>
            </a:r>
          </a:p>
        </p:txBody>
      </p:sp>
    </p:spTree>
    <p:extLst>
      <p:ext uri="{BB962C8B-B14F-4D97-AF65-F5344CB8AC3E}">
        <p14:creationId xmlns:p14="http://schemas.microsoft.com/office/powerpoint/2010/main" val="1740621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3718</TotalTime>
  <Words>49</Words>
  <Application>Microsoft Office PowerPoint</Application>
  <PresentationFormat>On-screen Show (4:3)</PresentationFormat>
  <Paragraphs>12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Helvetica Neue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289</cp:revision>
  <dcterms:created xsi:type="dcterms:W3CDTF">2021-12-07T14:30:00Z</dcterms:created>
  <dcterms:modified xsi:type="dcterms:W3CDTF">2024-04-26T08:46:12Z</dcterms:modified>
</cp:coreProperties>
</file>