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3" r:id="rId3"/>
    <p:sldId id="304" r:id="rId4"/>
    <p:sldId id="305" r:id="rId5"/>
    <p:sldId id="306" r:id="rId6"/>
    <p:sldId id="30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1" d="100"/>
          <a:sy n="91" d="100"/>
        </p:scale>
        <p:origin x="166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نفسي اقربي بالشوق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نفسي اقرُبي بالشوق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مِن كُرسيِّ رحمته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حيثُ يسوعُ للدُعاء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يُصغِي بنعمَتِــــــهِ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يامن وعدت المُتعَبَ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بالراحةِ العُظمى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أقتربُ مُطالبـــاً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بوعدك الأسمى</a:t>
            </a:r>
          </a:p>
        </p:txBody>
      </p:sp>
    </p:spTree>
    <p:extLst>
      <p:ext uri="{BB962C8B-B14F-4D97-AF65-F5344CB8AC3E}">
        <p14:creationId xmlns:p14="http://schemas.microsoft.com/office/powerpoint/2010/main" val="65123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مَن حمل آثامي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ومِن ضغوط أعدائي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ربـــــي أرِحنـــــي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 أنا آتي بأرزائي</a:t>
            </a:r>
          </a:p>
        </p:txBody>
      </p:sp>
    </p:spTree>
    <p:extLst>
      <p:ext uri="{BB962C8B-B14F-4D97-AF65-F5344CB8AC3E}">
        <p14:creationId xmlns:p14="http://schemas.microsoft.com/office/powerpoint/2010/main" val="2415843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ياربُ كُن تُرساً ليَّ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وملجأً حصيــــــن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فحُجتي للمُشتكــي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فدائُـــــــــك الثمين</a:t>
            </a:r>
          </a:p>
        </p:txBody>
      </p:sp>
    </p:spTree>
    <p:extLst>
      <p:ext uri="{BB962C8B-B14F-4D97-AF65-F5344CB8AC3E}">
        <p14:creationId xmlns:p14="http://schemas.microsoft.com/office/powerpoint/2010/main" val="450761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يُدهِشُني الحبُ الذي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بدا علـــى الصليب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بهِ غدوتُ باسمك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أدعــــــو فتستجيب</a:t>
            </a:r>
          </a:p>
        </p:txBody>
      </p:sp>
    </p:spTree>
    <p:extLst>
      <p:ext uri="{BB962C8B-B14F-4D97-AF65-F5344CB8AC3E}">
        <p14:creationId xmlns:p14="http://schemas.microsoft.com/office/powerpoint/2010/main" val="1258903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3724</TotalTime>
  <Words>80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292</cp:revision>
  <dcterms:created xsi:type="dcterms:W3CDTF">2021-12-07T14:30:00Z</dcterms:created>
  <dcterms:modified xsi:type="dcterms:W3CDTF">2024-04-26T08:45:07Z</dcterms:modified>
</cp:coreProperties>
</file>