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06" r:id="rId3"/>
    <p:sldId id="303" r:id="rId4"/>
    <p:sldId id="307" r:id="rId5"/>
    <p:sldId id="308" r:id="rId6"/>
    <p:sldId id="309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6"/>
            <p14:sldId id="303"/>
            <p14:sldId id="307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1" d="100"/>
          <a:sy n="51" d="100"/>
        </p:scale>
        <p:origin x="64" y="5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نفسي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بتغنيلك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نفسي بتغني لك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باسجد وانحنيلك</a:t>
            </a:r>
          </a:p>
          <a:p>
            <a:pPr algn="ctr" rtl="1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عايز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أقدمك لك يا إلهي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المجد اللايق بيك</a:t>
            </a:r>
          </a:p>
        </p:txBody>
      </p:sp>
    </p:spTree>
    <p:extLst>
      <p:ext uri="{BB962C8B-B14F-4D97-AF65-F5344CB8AC3E}">
        <p14:creationId xmlns:p14="http://schemas.microsoft.com/office/powerpoint/2010/main" val="1630778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تاج راسي و ملكي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 سيدي كل ما ليّ ليك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تسبيح قلبي و أناشيدي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دي ذبيحة ترضيك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نفسي بتغني لك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باسجد وانحنيلك</a:t>
            </a:r>
          </a:p>
          <a:p>
            <a:pPr algn="ctr" rtl="1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عايز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أقدمك لك يا إلهي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المجد اللايق بيك</a:t>
            </a:r>
          </a:p>
        </p:txBody>
      </p:sp>
    </p:spTree>
    <p:extLst>
      <p:ext uri="{BB962C8B-B14F-4D97-AF65-F5344CB8AC3E}">
        <p14:creationId xmlns:p14="http://schemas.microsoft.com/office/powerpoint/2010/main" val="2125943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بركع لجلالك يا مجيد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 قلبي كله خشوع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مين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يستاهل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يخدم سيد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عظمتك يا يسوع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4072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نفسي بتغني لك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باسجد</a:t>
            </a:r>
            <a:r>
              <a:rPr lang="ar-EG" sz="7200" b="1" i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وانحنيلك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عايز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أقدمك لك يا إلهي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المجد اللايق بيك</a:t>
            </a:r>
          </a:p>
        </p:txBody>
      </p:sp>
    </p:spTree>
    <p:extLst>
      <p:ext uri="{BB962C8B-B14F-4D97-AF65-F5344CB8AC3E}">
        <p14:creationId xmlns:p14="http://schemas.microsoft.com/office/powerpoint/2010/main" val="1206210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3719</TotalTime>
  <Words>88</Words>
  <Application>Microsoft Office PowerPoint</Application>
  <PresentationFormat>On-screen Show (4:3)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291</cp:revision>
  <dcterms:created xsi:type="dcterms:W3CDTF">2021-12-07T14:30:00Z</dcterms:created>
  <dcterms:modified xsi:type="dcterms:W3CDTF">2024-04-26T08:40:24Z</dcterms:modified>
</cp:coreProperties>
</file>