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303" r:id="rId3"/>
    <p:sldId id="304" r:id="rId4"/>
    <p:sldId id="305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4"/>
            <p14:sldId id="30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68" d="100"/>
          <a:sy n="68" d="100"/>
        </p:scale>
        <p:origin x="68" y="9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نقدم التسبيح شكر قلوبنا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نقدم التسـبيح شكر قلوبنا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فأنت يا سيدنا فخر  قوتنا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عدونا مهزوم عدونا مكسور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فأنت دوماً عوننا تحيطنا كسور</a:t>
            </a:r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الـرب  رجـل الحـــرب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يحطـم كـل  الســدود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قريبٌ  جـداً  خـلاص الرب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ينجـى مـن جب الأسود</a:t>
            </a:r>
          </a:p>
        </p:txBody>
      </p:sp>
    </p:spTree>
    <p:extLst>
      <p:ext uri="{BB962C8B-B14F-4D97-AF65-F5344CB8AC3E}">
        <p14:creationId xmlns:p14="http://schemas.microsoft.com/office/powerpoint/2010/main" val="651239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نهتف ونرفـع التســـبيح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نهتف نمجـد المســيح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نهتف  نقــدم المديـــح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هللــــــــويـــــــــــــــــا</a:t>
            </a:r>
          </a:p>
        </p:txBody>
      </p:sp>
    </p:spTree>
    <p:extLst>
      <p:ext uri="{BB962C8B-B14F-4D97-AF65-F5344CB8AC3E}">
        <p14:creationId xmlns:p14="http://schemas.microsoft.com/office/powerpoint/2010/main" val="24158432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3720</TotalTime>
  <Words>56</Words>
  <Application>Microsoft Office PowerPoint</Application>
  <PresentationFormat>On-screen Show (4:3)</PresentationFormat>
  <Paragraphs>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Helvetica Neue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292</cp:revision>
  <dcterms:created xsi:type="dcterms:W3CDTF">2021-12-07T14:30:00Z</dcterms:created>
  <dcterms:modified xsi:type="dcterms:W3CDTF">2024-04-26T08:38:58Z</dcterms:modified>
</cp:coreProperties>
</file>