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4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نقوم ونهتف باسمك رباً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نقوم ونهتف باسمك رباً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سيـــــــداً غالبـــــاً قدير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(نسبح نهتف أمامك)3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</a:t>
            </a:r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الملــــــــــــوك 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27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2024-04-26T09:21:13Z</dcterms:modified>
</cp:coreProperties>
</file>