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03" r:id="rId3"/>
    <p:sldId id="304" r:id="rId4"/>
    <p:sldId id="305" r:id="rId5"/>
    <p:sldId id="306" r:id="rId6"/>
    <p:sldId id="307" r:id="rId7"/>
    <p:sldId id="308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305"/>
            <p14:sldId id="306"/>
            <p14:sldId id="307"/>
            <p14:sldId id="30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57" d="100"/>
          <a:sy n="57" d="100"/>
        </p:scale>
        <p:origin x="40" y="40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نلتمس عطفك علينا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en-US" sz="5400" b="1" dirty="0">
                <a:solidFill>
                  <a:srgbClr val="000000"/>
                </a:solidFill>
                <a:latin typeface="Helvetica Neue"/>
                <a:cs typeface="+mn-cs"/>
              </a:rPr>
              <a:t>-1</a:t>
            </a:r>
            <a:endParaRPr lang="en-US" sz="54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نلتمس عطفك علينا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عطفك علينا يا أعظم إله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روحك خالقنا ومحيينا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روحك محيينا وحصن النجاة</a:t>
            </a: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dirty="0">
                <a:solidFill>
                  <a:srgbClr val="005024"/>
                </a:solidFill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8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محتاجين</a:t>
            </a:r>
          </a:p>
          <a:p>
            <a:pPr algn="ctr" rtl="1"/>
            <a:r>
              <a:rPr lang="ar-EG" sz="8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لمسة يسوع</a:t>
            </a:r>
          </a:p>
          <a:p>
            <a:pPr algn="ctr" rtl="1"/>
            <a:r>
              <a:rPr lang="ar-EG" sz="8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محتاجين لمستك</a:t>
            </a:r>
          </a:p>
        </p:txBody>
      </p:sp>
    </p:spTree>
    <p:extLst>
      <p:ext uri="{BB962C8B-B14F-4D97-AF65-F5344CB8AC3E}">
        <p14:creationId xmlns:p14="http://schemas.microsoft.com/office/powerpoint/2010/main" val="651239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</a:t>
            </a:r>
            <a:endParaRPr lang="en-US" sz="54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 تجي تتحنن علينا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تجي إلينا بلمسة حياه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تحي قلوبنا تفوق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تنبض عروق والماضي ننساه</a:t>
            </a:r>
          </a:p>
        </p:txBody>
      </p:sp>
    </p:spTree>
    <p:extLst>
      <p:ext uri="{BB962C8B-B14F-4D97-AF65-F5344CB8AC3E}">
        <p14:creationId xmlns:p14="http://schemas.microsoft.com/office/powerpoint/2010/main" val="198433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dirty="0">
                <a:solidFill>
                  <a:srgbClr val="005024"/>
                </a:solidFill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8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محتاجين</a:t>
            </a:r>
          </a:p>
          <a:p>
            <a:pPr algn="ctr" rtl="1"/>
            <a:r>
              <a:rPr lang="ar-EG" sz="8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لمسة يسوع</a:t>
            </a:r>
          </a:p>
          <a:p>
            <a:pPr algn="ctr" rtl="1"/>
            <a:r>
              <a:rPr lang="ar-EG" sz="8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محتاجين لمستك</a:t>
            </a:r>
          </a:p>
        </p:txBody>
      </p:sp>
    </p:spTree>
    <p:extLst>
      <p:ext uri="{BB962C8B-B14F-4D97-AF65-F5344CB8AC3E}">
        <p14:creationId xmlns:p14="http://schemas.microsoft.com/office/powerpoint/2010/main" val="3962341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dirty="0">
                <a:solidFill>
                  <a:srgbClr val="000000"/>
                </a:solidFill>
                <a:latin typeface="Helvetica Neue"/>
                <a:cs typeface="+mn-cs"/>
              </a:rPr>
              <a:t>3-</a:t>
            </a:r>
            <a:endParaRPr lang="en-US" sz="54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وحبك يجبر خواطرنا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يشفي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ضمايرنا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ويملانا سلام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وشعبك يشوف بعينه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أمجادك فيه تتحقق الأحلام</a:t>
            </a:r>
          </a:p>
        </p:txBody>
      </p:sp>
    </p:spTree>
    <p:extLst>
      <p:ext uri="{BB962C8B-B14F-4D97-AF65-F5344CB8AC3E}">
        <p14:creationId xmlns:p14="http://schemas.microsoft.com/office/powerpoint/2010/main" val="14250903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dirty="0">
                <a:solidFill>
                  <a:srgbClr val="005024"/>
                </a:solidFill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8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محتاجين</a:t>
            </a:r>
          </a:p>
          <a:p>
            <a:pPr algn="ctr" rtl="1"/>
            <a:r>
              <a:rPr lang="ar-EG" sz="8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لمسة يسوع</a:t>
            </a:r>
          </a:p>
          <a:p>
            <a:pPr algn="ctr" rtl="1"/>
            <a:r>
              <a:rPr lang="ar-EG" sz="8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محتاجين لمستك</a:t>
            </a:r>
          </a:p>
        </p:txBody>
      </p:sp>
    </p:spTree>
    <p:extLst>
      <p:ext uri="{BB962C8B-B14F-4D97-AF65-F5344CB8AC3E}">
        <p14:creationId xmlns:p14="http://schemas.microsoft.com/office/powerpoint/2010/main" val="22469698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3724</TotalTime>
  <Words>73</Words>
  <Application>Microsoft Office PowerPoint</Application>
  <PresentationFormat>On-screen Show (4:3)</PresentationFormat>
  <Paragraphs>29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292</cp:revision>
  <dcterms:created xsi:type="dcterms:W3CDTF">2021-12-07T14:30:00Z</dcterms:created>
  <dcterms:modified xsi:type="dcterms:W3CDTF">2024-04-26T09:20:21Z</dcterms:modified>
</cp:coreProperties>
</file>