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8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نهتف لسيدنا فادينا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لسيدنا فادينا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وملكنا الغالي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بفرح نرفع أغانينا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وعلمنا كمان مرفوع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 البار وإله البار قدوس البار وإله جبار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بندوس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بعز وحرية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كل قوى الشيطان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سلطان وفيه البنويه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بالنعمة وبالإيمان</a:t>
            </a:r>
          </a:p>
        </p:txBody>
      </p:sp>
    </p:spTree>
    <p:extLst>
      <p:ext uri="{BB962C8B-B14F-4D97-AF65-F5344CB8AC3E}">
        <p14:creationId xmlns:p14="http://schemas.microsoft.com/office/powerpoint/2010/main" val="49879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 البار وإله البار قدوس البار وإله جبار</a:t>
            </a:r>
          </a:p>
        </p:txBody>
      </p:sp>
    </p:spTree>
    <p:extLst>
      <p:ext uri="{BB962C8B-B14F-4D97-AF65-F5344CB8AC3E}">
        <p14:creationId xmlns:p14="http://schemas.microsoft.com/office/powerpoint/2010/main" val="128293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قائدنا ضامن مواعيده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نصر لإنتصار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نعلي راية تمجيده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بصليب الافتخار</a:t>
            </a:r>
          </a:p>
        </p:txBody>
      </p:sp>
    </p:spTree>
    <p:extLst>
      <p:ext uri="{BB962C8B-B14F-4D97-AF65-F5344CB8AC3E}">
        <p14:creationId xmlns:p14="http://schemas.microsoft.com/office/powerpoint/2010/main" val="300801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 البار وإله البار قدوس البار وإله جبار</a:t>
            </a:r>
          </a:p>
        </p:txBody>
      </p:sp>
    </p:spTree>
    <p:extLst>
      <p:ext uri="{BB962C8B-B14F-4D97-AF65-F5344CB8AC3E}">
        <p14:creationId xmlns:p14="http://schemas.microsoft.com/office/powerpoint/2010/main" val="10931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ومعديين البرية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بالفرح والأناشيد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وهناك في نور الأبدية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أعيادنا تكون تمجيد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85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قدوس البار وإله البار قدوس البار وإله جبار</a:t>
            </a:r>
          </a:p>
        </p:txBody>
      </p:sp>
    </p:spTree>
    <p:extLst>
      <p:ext uri="{BB962C8B-B14F-4D97-AF65-F5344CB8AC3E}">
        <p14:creationId xmlns:p14="http://schemas.microsoft.com/office/powerpoint/2010/main" val="341274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94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293</cp:revision>
  <dcterms:created xsi:type="dcterms:W3CDTF">2021-12-07T14:30:00Z</dcterms:created>
  <dcterms:modified xsi:type="dcterms:W3CDTF">2024-04-26T09:14:56Z</dcterms:modified>
</cp:coreProperties>
</file>