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5" r:id="rId4"/>
    <p:sldId id="309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8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ها صلاة التوبة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صلاة التوبة في شفتي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وصراخ من عمق الأحشاء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يتفجــــــــر يتقـــــــــد لهيبًا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ينتشر في كل الأرجـــــــــــاء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إلهي دعوتك أنجدني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برئني واشفيني من الداء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إبليس ربطني بقيــــــــودً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وجعلني عبد الأشيـــــــاء</a:t>
            </a:r>
          </a:p>
        </p:txBody>
      </p:sp>
    </p:spTree>
    <p:extLst>
      <p:ext uri="{BB962C8B-B14F-4D97-AF65-F5344CB8AC3E}">
        <p14:creationId xmlns:p14="http://schemas.microsoft.com/office/powerpoint/2010/main" val="65513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فلتكسر شوكته ربــــــــي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مثلك يمنحني فداء)2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هاصلاة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التوبة في شفتي</a:t>
            </a: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74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3722</TotalTime>
  <Words>49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294</cp:revision>
  <dcterms:created xsi:type="dcterms:W3CDTF">2021-12-07T14:30:00Z</dcterms:created>
  <dcterms:modified xsi:type="dcterms:W3CDTF">2024-04-26T09:13:42Z</dcterms:modified>
</cp:coreProperties>
</file>