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3" r:id="rId3"/>
    <p:sldId id="311" r:id="rId4"/>
    <p:sldId id="306" r:id="rId5"/>
    <p:sldId id="307" r:id="rId6"/>
    <p:sldId id="308" r:id="rId7"/>
    <p:sldId id="309" r:id="rId8"/>
    <p:sldId id="3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1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88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هبني حباً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هبني حبًا زدني قوة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امتلكنـــــــــي يا الله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أعبدك ربي من كل قلبي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أعبدك ربي من كل فكري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أعبدك ربي من كل قدرتي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إلهي.. نعم أنت الله</a:t>
            </a:r>
          </a:p>
        </p:txBody>
      </p:sp>
    </p:spTree>
    <p:extLst>
      <p:ext uri="{BB962C8B-B14F-4D97-AF65-F5344CB8AC3E}">
        <p14:creationId xmlns:p14="http://schemas.microsoft.com/office/powerpoint/2010/main" val="402035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حبك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سُلطانك</a:t>
            </a:r>
          </a:p>
        </p:txBody>
      </p:sp>
    </p:spTree>
    <p:extLst>
      <p:ext uri="{BB962C8B-B14F-4D97-AF65-F5344CB8AC3E}">
        <p14:creationId xmlns:p14="http://schemas.microsoft.com/office/powerpoint/2010/main" val="245820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وسأسبحك  من كل قلبي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وسأسبحك  من كل فكري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وسأسبحك  من كل قدرتي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وأنت إلهي نعم أنت الله</a:t>
            </a:r>
          </a:p>
        </p:txBody>
      </p:sp>
    </p:spTree>
    <p:extLst>
      <p:ext uri="{BB962C8B-B14F-4D97-AF65-F5344CB8AC3E}">
        <p14:creationId xmlns:p14="http://schemas.microsoft.com/office/powerpoint/2010/main" val="18452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حبك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سُلطانك</a:t>
            </a:r>
          </a:p>
        </p:txBody>
      </p:sp>
    </p:spTree>
    <p:extLst>
      <p:ext uri="{BB962C8B-B14F-4D97-AF65-F5344CB8AC3E}">
        <p14:creationId xmlns:p14="http://schemas.microsoft.com/office/powerpoint/2010/main" val="418588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وسأطلب وجهك  من كل قلبي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وسأطلب وجهك  من كل فكري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وسأطلب وجهك  من كل قدرتي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فأنت إلهي نعم أنت الله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828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حبك</a:t>
            </a: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تعال الهي بكل سُلطانك</a:t>
            </a:r>
          </a:p>
        </p:txBody>
      </p:sp>
    </p:spTree>
    <p:extLst>
      <p:ext uri="{BB962C8B-B14F-4D97-AF65-F5344CB8AC3E}">
        <p14:creationId xmlns:p14="http://schemas.microsoft.com/office/powerpoint/2010/main" val="119682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3728</TotalTime>
  <Words>99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298</cp:revision>
  <dcterms:created xsi:type="dcterms:W3CDTF">2021-12-07T14:30:00Z</dcterms:created>
  <dcterms:modified xsi:type="dcterms:W3CDTF">2024-04-26T09:11:50Z</dcterms:modified>
</cp:coreProperties>
</file>