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5" r:id="rId2"/>
    <p:sldId id="304" r:id="rId3"/>
    <p:sldId id="303" r:id="rId4"/>
    <p:sldId id="309" r:id="rId5"/>
    <p:sldId id="306" r:id="rId6"/>
    <p:sldId id="310" r:id="rId7"/>
    <p:sldId id="308" r:id="rId8"/>
    <p:sldId id="311" r:id="rId9"/>
    <p:sldId id="29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04"/>
            <p14:sldId id="303"/>
            <p14:sldId id="309"/>
            <p14:sldId id="306"/>
            <p14:sldId id="310"/>
            <p14:sldId id="308"/>
            <p14:sldId id="311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9" autoAdjust="0"/>
    <p:restoredTop sz="94660"/>
  </p:normalViewPr>
  <p:slideViewPr>
    <p:cSldViewPr>
      <p:cViewPr varScale="1">
        <p:scale>
          <a:sx n="60" d="100"/>
          <a:sy n="60" d="100"/>
        </p:scale>
        <p:origin x="48" y="25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تـرنيــمة</a:t>
            </a:r>
          </a:p>
          <a:p>
            <a:pPr algn="ctr" rtl="1"/>
            <a:r>
              <a:rPr lang="ar-EG" sz="5400" b="1" i="0" dirty="0" err="1">
                <a:solidFill>
                  <a:srgbClr val="000000"/>
                </a:solidFill>
                <a:effectLst/>
                <a:latin typeface="Helvetica Neue"/>
              </a:rPr>
              <a:t>هللويا</a:t>
            </a: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</a:rPr>
              <a:t> الرب صالح </a:t>
            </a:r>
          </a:p>
          <a:p>
            <a:pPr algn="ctr" rtl="1"/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</a:rPr>
              <a:t> من سواه يطهر</a:t>
            </a:r>
            <a:endParaRPr lang="ar-EG" sz="5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(هللويا هللويا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الرب صالح)3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(هللويا هللويا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وحده يسوع)3</a:t>
            </a:r>
          </a:p>
        </p:txBody>
      </p:sp>
    </p:spTree>
    <p:extLst>
      <p:ext uri="{BB962C8B-B14F-4D97-AF65-F5344CB8AC3E}">
        <p14:creationId xmlns:p14="http://schemas.microsoft.com/office/powerpoint/2010/main" val="2508413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50000"/>
              </a:lnSpc>
            </a:pP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1-</a:t>
            </a:r>
          </a:p>
          <a:p>
            <a:pPr algn="ctr" rtl="1">
              <a:lnSpc>
                <a:spcPct val="150000"/>
              </a:lnSpc>
            </a:pP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من سواه يطهر من كل الذنوب</a:t>
            </a:r>
            <a:b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</a:b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من سواه يبارك برغم العيوب</a:t>
            </a:r>
            <a:b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</a:b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من سواه يحارب عننا الحروب</a:t>
            </a:r>
          </a:p>
        </p:txBody>
      </p:sp>
    </p:spTree>
    <p:extLst>
      <p:ext uri="{BB962C8B-B14F-4D97-AF65-F5344CB8AC3E}">
        <p14:creationId xmlns:p14="http://schemas.microsoft.com/office/powerpoint/2010/main" val="2837112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(هللويا هللويا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الرب صالح)3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(هللويا هللويا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وحده يسوع)3</a:t>
            </a:r>
          </a:p>
        </p:txBody>
      </p:sp>
    </p:spTree>
    <p:extLst>
      <p:ext uri="{BB962C8B-B14F-4D97-AF65-F5344CB8AC3E}">
        <p14:creationId xmlns:p14="http://schemas.microsoft.com/office/powerpoint/2010/main" val="939868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76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2-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من سواه مات كي ما يحيينا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من سواه حمل كل أوجاعنا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من سواه قام وأقامنـــــــــــا</a:t>
            </a:r>
          </a:p>
        </p:txBody>
      </p:sp>
    </p:spTree>
    <p:extLst>
      <p:ext uri="{BB962C8B-B14F-4D97-AF65-F5344CB8AC3E}">
        <p14:creationId xmlns:p14="http://schemas.microsoft.com/office/powerpoint/2010/main" val="2381616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(هللويا هللويا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الرب صالح)3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(هللويا هللويا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وحده يسوع)3</a:t>
            </a:r>
          </a:p>
        </p:txBody>
      </p:sp>
    </p:spTree>
    <p:extLst>
      <p:ext uri="{BB962C8B-B14F-4D97-AF65-F5344CB8AC3E}">
        <p14:creationId xmlns:p14="http://schemas.microsoft.com/office/powerpoint/2010/main" val="675720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50000"/>
              </a:lnSpc>
            </a:pP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3-</a:t>
            </a:r>
          </a:p>
          <a:p>
            <a:pPr algn="ctr" rtl="1">
              <a:lnSpc>
                <a:spcPct val="150000"/>
              </a:lnSpc>
            </a:pP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من </a:t>
            </a:r>
            <a:r>
              <a:rPr lang="ar-EG" sz="6000" b="1" i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سواه يشفي </a:t>
            </a: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يحل القيود</a:t>
            </a:r>
            <a:b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</a:b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من سواه يضمن تحقيق الوعود</a:t>
            </a:r>
            <a:b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</a:b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من سواه يرفع فوق كل السدود</a:t>
            </a:r>
          </a:p>
        </p:txBody>
      </p:sp>
    </p:spTree>
    <p:extLst>
      <p:ext uri="{BB962C8B-B14F-4D97-AF65-F5344CB8AC3E}">
        <p14:creationId xmlns:p14="http://schemas.microsoft.com/office/powerpoint/2010/main" val="981088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(هللويا هللويا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الرب صالح)3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(هللويا هللويا</a:t>
            </a:r>
            <a:b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</a:b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وحده يسوع)3</a:t>
            </a:r>
          </a:p>
        </p:txBody>
      </p:sp>
    </p:spTree>
    <p:extLst>
      <p:ext uri="{BB962C8B-B14F-4D97-AF65-F5344CB8AC3E}">
        <p14:creationId xmlns:p14="http://schemas.microsoft.com/office/powerpoint/2010/main" val="116474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3746</TotalTime>
  <Words>138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300</cp:revision>
  <dcterms:created xsi:type="dcterms:W3CDTF">2021-12-07T14:30:00Z</dcterms:created>
  <dcterms:modified xsi:type="dcterms:W3CDTF">2024-04-23T08:20:25Z</dcterms:modified>
</cp:coreProperties>
</file>