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6" r:id="rId4"/>
    <p:sldId id="338" r:id="rId5"/>
    <p:sldId id="339" r:id="rId6"/>
    <p:sldId id="340" r:id="rId7"/>
    <p:sldId id="341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48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هيجي لك يوم وتندم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هايجيلك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يوم وتندم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ماينفعش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الندم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دلوقتي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هو واقف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بيخفف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الألم)2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57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(فات من عمرك </a:t>
            </a:r>
          </a:p>
          <a:p>
            <a:pPr algn="ctr" rtl="1"/>
            <a:r>
              <a:rPr lang="ar-EG" sz="7200" b="1" dirty="0" err="1">
                <a:latin typeface="Arial" charset="0"/>
                <a:cs typeface="Arial" charset="0"/>
              </a:rPr>
              <a:t>إنت</a:t>
            </a:r>
            <a:r>
              <a:rPr lang="ar-EG" sz="7200" b="1" dirty="0">
                <a:latin typeface="Arial" charset="0"/>
                <a:cs typeface="Arial" charset="0"/>
              </a:rPr>
              <a:t> أيام شهور سنين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ولسه زي ما </a:t>
            </a:r>
            <a:r>
              <a:rPr lang="ar-EG" sz="7200" b="1" dirty="0" err="1">
                <a:latin typeface="Arial" charset="0"/>
                <a:cs typeface="Arial" charset="0"/>
              </a:rPr>
              <a:t>إنت</a:t>
            </a:r>
            <a:r>
              <a:rPr lang="ar-EG" sz="7200" b="1" dirty="0">
                <a:latin typeface="Arial" charset="0"/>
                <a:cs typeface="Arial" charset="0"/>
              </a:rPr>
              <a:t>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واقف باكي حزين)2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>
                <a:latin typeface="Arial" charset="0"/>
                <a:cs typeface="Arial" charset="0"/>
              </a:rPr>
              <a:t>إرجع</a:t>
            </a:r>
            <a:r>
              <a:rPr lang="ar-EG" sz="7200" b="1" dirty="0">
                <a:latin typeface="Arial" charset="0"/>
                <a:cs typeface="Arial" charset="0"/>
              </a:rPr>
              <a:t> له من جوارحك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وكفاية أنيـــــــــــــن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(ده واقف في </a:t>
            </a:r>
            <a:r>
              <a:rPr lang="ar-EG" sz="7200" b="1" dirty="0" err="1">
                <a:latin typeface="Arial" charset="0"/>
                <a:cs typeface="Arial" charset="0"/>
              </a:rPr>
              <a:t>إنتظارك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 قلبه مليان حنين)2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(ليه تسمع عن يسوع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وتحول عينك ليه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ده بدمه وصليبه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ياما شاف الويل)2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478590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57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(ساب العرش سابه </a:t>
            </a:r>
          </a:p>
          <a:p>
            <a:pPr algn="ctr" rtl="1"/>
            <a:r>
              <a:rPr lang="ar-EG" sz="7200" b="1" dirty="0" err="1">
                <a:latin typeface="Arial" charset="0"/>
                <a:cs typeface="Arial" charset="0"/>
              </a:rPr>
              <a:t>وإدى</a:t>
            </a:r>
            <a:r>
              <a:rPr lang="ar-EG" sz="7200" b="1" dirty="0">
                <a:latin typeface="Arial" charset="0"/>
                <a:cs typeface="Arial" charset="0"/>
              </a:rPr>
              <a:t> لك الأمــــــان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صورتك جوه كفه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دايماً ليها مكان)2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95729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>
                <a:latin typeface="Arial" charset="0"/>
                <a:cs typeface="Arial" charset="0"/>
              </a:rPr>
              <a:t>إرجع</a:t>
            </a:r>
            <a:r>
              <a:rPr lang="ar-EG" sz="7200" b="1" dirty="0">
                <a:latin typeface="Arial" charset="0"/>
                <a:cs typeface="Arial" charset="0"/>
              </a:rPr>
              <a:t> له من جوارحك </a:t>
            </a:r>
          </a:p>
          <a:p>
            <a:pPr algn="ctr" rtl="1"/>
            <a:r>
              <a:rPr lang="ar-EG" sz="7200" b="1">
                <a:latin typeface="Arial" charset="0"/>
                <a:cs typeface="Arial" charset="0"/>
              </a:rPr>
              <a:t>تحس بالأمـــــــــان 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ده واقف في </a:t>
            </a:r>
            <a:r>
              <a:rPr lang="ar-EG" sz="7200" b="1" dirty="0" err="1">
                <a:latin typeface="Arial" charset="0"/>
                <a:cs typeface="Arial" charset="0"/>
              </a:rPr>
              <a:t>إنتظارك</a:t>
            </a:r>
            <a:r>
              <a:rPr lang="ar-EG" sz="7200" b="1" dirty="0">
                <a:latin typeface="Arial" charset="0"/>
                <a:cs typeface="Arial" charset="0"/>
              </a:rPr>
              <a:t>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قلبه مليان حنان</a:t>
            </a:r>
          </a:p>
          <a:p>
            <a:pPr algn="ctr" rtl="1"/>
            <a:endParaRPr lang="ar-EG" sz="7200" b="1" dirty="0" err="1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913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100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2024-04-13T10:07:43Z</dcterms:modified>
</cp:coreProperties>
</file>