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32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يا أبانا لسـت أدري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304800"/>
            <a:ext cx="9144000" cy="6422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يـا أبـانـــا لســــت أدري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/>
              <a:t> كيف كان عمري يجــري</a:t>
            </a:r>
            <a:br>
              <a:rPr lang="ar-EG" sz="7200" b="1" dirty="0"/>
            </a:br>
            <a:r>
              <a:rPr lang="ar-EG" sz="7200" b="1" dirty="0"/>
              <a:t>دون أن أدرك أنك أنت أبي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2286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 لكني الآن ابنك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انت ترعاني بحبك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فلن أخاف أبدًا</a:t>
            </a:r>
            <a:br>
              <a:rPr lang="ar-EG" sz="7200" b="1" dirty="0"/>
            </a:br>
            <a:r>
              <a:rPr lang="ar-EG" sz="7200" b="1" dirty="0"/>
              <a:t>لأنك تمسك يميني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845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 سأسبحك ...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وأهتف لك ...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للأبد أنا لك .. للأبد )2 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49</Words>
  <Application>Microsoft Office PowerPoint</Application>
  <PresentationFormat>عرض على الشاشة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186</cp:revision>
  <dcterms:created xsi:type="dcterms:W3CDTF">2021-12-07T14:30:00Z</dcterms:created>
  <dcterms:modified xsi:type="dcterms:W3CDTF">2023-05-10T11:57:53Z</dcterms:modified>
</cp:coreProperties>
</file>