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5" r:id="rId5"/>
    <p:sldId id="347" r:id="rId6"/>
    <p:sldId id="329" r:id="rId7"/>
    <p:sldId id="348" r:id="rId8"/>
    <p:sldId id="344" r:id="rId9"/>
    <p:sldId id="34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5"/>
            <p14:sldId id="347"/>
            <p14:sldId id="329"/>
            <p14:sldId id="348"/>
            <p14:sldId id="344"/>
            <p14:sldId id="3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1" d="100"/>
          <a:sy n="61" d="100"/>
        </p:scale>
        <p:origin x="52" y="3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يا ضامن </a:t>
            </a:r>
            <a:r>
              <a:rPr lang="ar-EG" sz="7200" b="1"/>
              <a:t>حلمي و ياك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يا ضامن حلمي وياك</a:t>
            </a:r>
            <a:br>
              <a:rPr lang="ar-EG" sz="7200" b="1" dirty="0"/>
            </a:br>
            <a:r>
              <a:rPr lang="ar-EG" sz="7200" b="1" dirty="0"/>
              <a:t>آتي إليك بخشـوع</a:t>
            </a:r>
            <a:br>
              <a:rPr lang="ar-EG" sz="7200" b="1" dirty="0"/>
            </a:br>
            <a:r>
              <a:rPr lang="ar-EG" sz="7200" b="1" dirty="0"/>
              <a:t>قدس أحلامي برضاك</a:t>
            </a:r>
            <a:br>
              <a:rPr lang="ar-EG" sz="7200" b="1" dirty="0"/>
            </a:br>
            <a:r>
              <a:rPr lang="ar-EG" sz="7200" b="1" dirty="0"/>
              <a:t>ربـي يـا يســـوع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مستنيك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وحدك يايسوع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وعيني عليك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 بعطش وجوع)2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16302"/>
            <a:ext cx="9144000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7200" b="1" dirty="0"/>
              <a:t> 2-</a:t>
            </a:r>
          </a:p>
          <a:p>
            <a:pPr algn="ctr">
              <a:defRPr/>
            </a:pPr>
            <a:r>
              <a:rPr lang="ar-EG" sz="7200" b="1" dirty="0"/>
              <a:t>انتظارًا انتظرتُ </a:t>
            </a:r>
          </a:p>
          <a:p>
            <a:pPr algn="ctr">
              <a:defRPr/>
            </a:pPr>
            <a:r>
              <a:rPr lang="ar-EG" sz="7200" b="1" dirty="0"/>
              <a:t>وعودك </a:t>
            </a:r>
            <a:r>
              <a:rPr lang="ar-EG" sz="7200" b="1" dirty="0" err="1"/>
              <a:t>لىّ</a:t>
            </a:r>
            <a:br>
              <a:rPr lang="ar-EG" sz="7200" b="1" dirty="0"/>
            </a:br>
            <a:r>
              <a:rPr lang="ar-EG" sz="7200" b="1" dirty="0"/>
              <a:t>فتعال كما شئت </a:t>
            </a:r>
          </a:p>
          <a:p>
            <a:pPr algn="ctr">
              <a:defRPr/>
            </a:pPr>
            <a:r>
              <a:rPr lang="ar-EG" sz="7200" b="1" dirty="0" err="1"/>
              <a:t>بنهضه</a:t>
            </a:r>
            <a:r>
              <a:rPr lang="ar-EG" sz="7200" b="1" dirty="0"/>
              <a:t> فيّ</a:t>
            </a:r>
            <a:br>
              <a:rPr lang="ar-EG" sz="7200" b="1" dirty="0"/>
            </a:br>
            <a:endParaRPr lang="en-US" sz="7200" b="1" dirty="0"/>
          </a:p>
          <a:p>
            <a:pPr algn="ctr" rtl="1">
              <a:defRPr/>
            </a:pPr>
            <a:endParaRPr lang="ar-EG" sz="7200" b="1" dirty="0"/>
          </a:p>
          <a:p>
            <a:pPr algn="ctr" rtl="1">
              <a:defRPr/>
            </a:pP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مستنيك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وحدك يايسوع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وعيني عليك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 بعطش وجوع)2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4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3-</a:t>
            </a:r>
          </a:p>
          <a:p>
            <a:pPr algn="ctr">
              <a:defRPr/>
            </a:pPr>
            <a:r>
              <a:rPr lang="ar-EG" sz="7200" b="1" dirty="0"/>
              <a:t>يا مالـي نفسـي سـلام </a:t>
            </a:r>
          </a:p>
          <a:p>
            <a:pPr algn="ctr">
              <a:defRPr/>
            </a:pPr>
            <a:r>
              <a:rPr lang="ar-EG" sz="7200" b="1" dirty="0"/>
              <a:t>مهما العدو يقول</a:t>
            </a:r>
            <a:br>
              <a:rPr lang="ar-EG" sz="7200" b="1" dirty="0"/>
            </a:br>
            <a:r>
              <a:rPr lang="ar-EG" sz="7200" b="1" dirty="0"/>
              <a:t>نصري فيك على الدوام</a:t>
            </a:r>
            <a:br>
              <a:rPr lang="ar-EG" sz="7200" b="1" dirty="0"/>
            </a:br>
            <a:r>
              <a:rPr lang="ar-EG" sz="7200" b="1" dirty="0"/>
              <a:t>ثابــت لا يــزول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مستنيك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وحدك يايسوع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وعيني عليك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 بعطش وجوع)2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88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39554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 4-</a:t>
            </a:r>
          </a:p>
          <a:p>
            <a:pPr algn="ctr">
              <a:defRPr/>
            </a:pPr>
            <a:r>
              <a:rPr lang="ar-EG" sz="7200" b="1" dirty="0"/>
              <a:t>لذت نفسي من غناك</a:t>
            </a:r>
          </a:p>
          <a:p>
            <a:pPr algn="ctr">
              <a:defRPr/>
            </a:pPr>
            <a:r>
              <a:rPr lang="ar-EG" sz="7200" b="1" dirty="0"/>
              <a:t>فـي العمـق ربـي</a:t>
            </a:r>
            <a:br>
              <a:rPr lang="ar-EG" sz="7200" b="1" dirty="0"/>
            </a:br>
            <a:r>
              <a:rPr lang="ar-EG" sz="7200" b="1" dirty="0"/>
              <a:t>أشبع قلبي وفكري</a:t>
            </a:r>
          </a:p>
          <a:p>
            <a:pPr algn="ctr">
              <a:defRPr/>
            </a:pPr>
            <a:r>
              <a:rPr lang="ar-EG" sz="7200" b="1" dirty="0"/>
              <a:t> وشوقي وحبي معاك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(أنا </a:t>
            </a:r>
            <a:r>
              <a:rPr lang="ar-EG" sz="7200" b="1" dirty="0" err="1">
                <a:solidFill>
                  <a:srgbClr val="003300"/>
                </a:solidFill>
              </a:rPr>
              <a:t>مستنيك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وحدك يايسوع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وعيني عليك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 بعطش وجوع)2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48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131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193</cp:revision>
  <dcterms:created xsi:type="dcterms:W3CDTF">2021-12-07T14:30:00Z</dcterms:created>
  <dcterms:modified xsi:type="dcterms:W3CDTF">2024-04-12T12:11:28Z</dcterms:modified>
</cp:coreProperties>
</file>