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47" r:id="rId4"/>
    <p:sldId id="382" r:id="rId5"/>
    <p:sldId id="387" r:id="rId6"/>
    <p:sldId id="386" r:id="rId7"/>
    <p:sldId id="388" r:id="rId8"/>
    <p:sldId id="384" r:id="rId9"/>
    <p:sldId id="389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1" d="100"/>
          <a:sy n="61" d="100"/>
        </p:scale>
        <p:origin x="68" y="3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/>
              <a:t> يا كنيســة يا متغــربة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40102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1- </a:t>
            </a:r>
          </a:p>
          <a:p>
            <a:pPr algn="ctr" rtl="1">
              <a:defRPr/>
            </a:pPr>
            <a:r>
              <a:rPr lang="ar-EG" sz="7200" b="1" dirty="0"/>
              <a:t>يا كنيســة يا متغــربة</a:t>
            </a:r>
          </a:p>
          <a:p>
            <a:pPr algn="ctr" rtl="1">
              <a:defRPr/>
            </a:pPr>
            <a:r>
              <a:rPr lang="ar-EG" sz="7200" b="1" dirty="0"/>
              <a:t>ده يسوع واقف ع المينا</a:t>
            </a:r>
          </a:p>
          <a:p>
            <a:pPr algn="ctr" rtl="1">
              <a:defRPr/>
            </a:pPr>
            <a:r>
              <a:rPr lang="ar-EG" sz="7200" b="1" dirty="0"/>
              <a:t>والدمعــة اللي مقــربة</a:t>
            </a:r>
          </a:p>
          <a:p>
            <a:pPr algn="ctr" rtl="1">
              <a:defRPr/>
            </a:pPr>
            <a:r>
              <a:rPr lang="ar-EG" sz="7200" b="1" dirty="0"/>
              <a:t>دي علامة قُـرب فادينـا</a:t>
            </a:r>
            <a:endParaRPr lang="en-US" sz="7200" b="1" dirty="0"/>
          </a:p>
          <a:p>
            <a:pPr algn="ctr" rtl="1">
              <a:tabLst>
                <a:tab pos="5029200" algn="r"/>
              </a:tabLst>
              <a:defRPr/>
            </a:pPr>
            <a:endParaRPr lang="en-US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Microsoft Sans Serif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0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راجع راجع لينا ده كلامه اللي معزينا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راجع راجع لينا كلنا سايبين أراضينا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(شاهديـن عارفـيـن)2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(بمجيئه </a:t>
            </a:r>
            <a:r>
              <a:rPr lang="ar-EG" sz="5400" b="1" dirty="0" err="1">
                <a:solidFill>
                  <a:srgbClr val="003300"/>
                </a:solidFill>
              </a:rPr>
              <a:t>التاني</a:t>
            </a:r>
            <a:r>
              <a:rPr lang="ar-EG" sz="5400" b="1" dirty="0">
                <a:solidFill>
                  <a:srgbClr val="003300"/>
                </a:solidFill>
              </a:rPr>
              <a:t> إلينا)2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endParaRPr lang="ar-EG" sz="54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2- </a:t>
            </a:r>
          </a:p>
          <a:p>
            <a:pPr algn="ctr" rtl="1">
              <a:defRPr/>
            </a:pPr>
            <a:r>
              <a:rPr lang="ar-SA" sz="7200" b="1" dirty="0"/>
              <a:t>ب</a:t>
            </a:r>
            <a:r>
              <a:rPr lang="ar-EG" sz="7200" b="1" dirty="0"/>
              <a:t>ـ</a:t>
            </a:r>
            <a:r>
              <a:rPr lang="ar-SA" sz="7200" b="1" dirty="0"/>
              <a:t>الع</a:t>
            </a:r>
            <a:r>
              <a:rPr lang="ar-EG" sz="7200" b="1" dirty="0"/>
              <a:t>ـ</a:t>
            </a:r>
            <a:r>
              <a:rPr lang="ar-SA" sz="7200" b="1" dirty="0"/>
              <a:t>ال</a:t>
            </a:r>
            <a:r>
              <a:rPr lang="ar-EG" sz="7200" b="1" dirty="0"/>
              <a:t>ــ</a:t>
            </a:r>
            <a:r>
              <a:rPr lang="ar-SA" sz="7200" b="1" dirty="0"/>
              <a:t>م متج</a:t>
            </a:r>
            <a:r>
              <a:rPr lang="ar-EG" sz="7200" b="1" dirty="0"/>
              <a:t>ــ</a:t>
            </a:r>
            <a:r>
              <a:rPr lang="ar-SA" sz="7200" b="1" dirty="0"/>
              <a:t>رب</a:t>
            </a:r>
            <a:r>
              <a:rPr lang="ar-EG" sz="7200" b="1" dirty="0"/>
              <a:t>ــ</a:t>
            </a:r>
            <a:r>
              <a:rPr lang="ar-SA" sz="7200" b="1" dirty="0"/>
              <a:t>ة</a:t>
            </a:r>
            <a:endParaRPr lang="ar-EG" sz="7200" b="1" dirty="0"/>
          </a:p>
          <a:p>
            <a:pPr algn="ctr" rtl="1">
              <a:defRPr/>
            </a:pPr>
            <a:r>
              <a:rPr lang="ar-SA" sz="7200" b="1" dirty="0"/>
              <a:t>وآلات إبلي</a:t>
            </a:r>
            <a:r>
              <a:rPr lang="ar-EG" sz="7200" b="1" dirty="0"/>
              <a:t>ـ</a:t>
            </a:r>
            <a:r>
              <a:rPr lang="ar-SA" sz="7200" b="1" dirty="0"/>
              <a:t>س حوالين</a:t>
            </a:r>
            <a:r>
              <a:rPr lang="ar-EG" sz="7200" b="1" dirty="0"/>
              <a:t>ـ</a:t>
            </a:r>
            <a:r>
              <a:rPr lang="ar-SA" sz="7200" b="1" dirty="0"/>
              <a:t>ا</a:t>
            </a:r>
            <a:endParaRPr lang="ar-EG" sz="7200" b="1" dirty="0"/>
          </a:p>
          <a:p>
            <a:pPr algn="ctr" rtl="1">
              <a:defRPr/>
            </a:pPr>
            <a:r>
              <a:rPr lang="ar-EG" sz="7200" b="1" dirty="0"/>
              <a:t>  </a:t>
            </a:r>
            <a:r>
              <a:rPr lang="ar-SA" sz="7200" b="1" dirty="0"/>
              <a:t>أهي شمسك أهي مقربة</a:t>
            </a:r>
            <a:endParaRPr lang="ar-EG" sz="7200" b="1" dirty="0"/>
          </a:p>
          <a:p>
            <a:pPr algn="ctr" rtl="1">
              <a:defRPr/>
            </a:pPr>
            <a:r>
              <a:rPr lang="ar-SA" sz="7200" b="1" dirty="0"/>
              <a:t>ارفعي هلبك يا سفين</a:t>
            </a:r>
            <a:r>
              <a:rPr lang="ar-EG" sz="7200" b="1" dirty="0"/>
              <a:t>ـ</a:t>
            </a:r>
            <a:r>
              <a:rPr lang="ar-SA" sz="7200" b="1" dirty="0"/>
              <a:t>ة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0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راجع راجع لينا ده كلامه اللي معزينا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راجع راجع لينا كلنا سايبين أراضينا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(شاهديـن عارفـيـن)2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(بمجيئه </a:t>
            </a:r>
            <a:r>
              <a:rPr lang="ar-EG" sz="5400" b="1" dirty="0" err="1">
                <a:solidFill>
                  <a:srgbClr val="003300"/>
                </a:solidFill>
              </a:rPr>
              <a:t>التاني</a:t>
            </a:r>
            <a:r>
              <a:rPr lang="ar-EG" sz="5400" b="1" dirty="0">
                <a:solidFill>
                  <a:srgbClr val="003300"/>
                </a:solidFill>
              </a:rPr>
              <a:t> إلينا)2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3-</a:t>
            </a:r>
          </a:p>
          <a:p>
            <a:pPr algn="ctr" rtl="1">
              <a:defRPr/>
            </a:pPr>
            <a:r>
              <a:rPr lang="ar-SA" sz="7200" b="1" dirty="0"/>
              <a:t>و</a:t>
            </a:r>
            <a:r>
              <a:rPr lang="ar-EG" sz="7200" b="1" dirty="0"/>
              <a:t> </a:t>
            </a:r>
            <a:r>
              <a:rPr lang="ar-SA" sz="7200" b="1" dirty="0"/>
              <a:t>مدينتك أهي مرحبة</a:t>
            </a:r>
            <a:r>
              <a:rPr lang="ar-EG" sz="7200" b="1" dirty="0"/>
              <a:t> </a:t>
            </a:r>
          </a:p>
          <a:p>
            <a:pPr algn="ctr" rtl="1">
              <a:defRPr/>
            </a:pPr>
            <a:r>
              <a:rPr lang="ar-SA" sz="7200" b="1" dirty="0"/>
              <a:t>وعريسنا اهو مستنينا</a:t>
            </a:r>
            <a:r>
              <a:rPr lang="ar-EG" sz="7200" b="1" dirty="0"/>
              <a:t> </a:t>
            </a:r>
          </a:p>
          <a:p>
            <a:pPr algn="ctr" rtl="1">
              <a:defRPr/>
            </a:pPr>
            <a:r>
              <a:rPr lang="ar-EG" sz="7200" b="1" dirty="0"/>
              <a:t>  </a:t>
            </a:r>
            <a:r>
              <a:rPr lang="ar-SA" sz="7200" b="1" dirty="0"/>
              <a:t>أك</a:t>
            </a:r>
            <a:r>
              <a:rPr lang="ar-EG" sz="7200" b="1" dirty="0"/>
              <a:t>ــ</a:t>
            </a:r>
            <a:r>
              <a:rPr lang="ar-SA" sz="7200" b="1" dirty="0"/>
              <a:t>اليل</a:t>
            </a:r>
            <a:r>
              <a:rPr lang="ar-EG" sz="7200" b="1" dirty="0"/>
              <a:t>ــ</a:t>
            </a:r>
            <a:r>
              <a:rPr lang="ar-SA" sz="7200" b="1" dirty="0"/>
              <a:t>ك مت</a:t>
            </a:r>
            <a:r>
              <a:rPr lang="ar-EG" sz="7200" b="1" dirty="0"/>
              <a:t>ـ</a:t>
            </a:r>
            <a:r>
              <a:rPr lang="ar-SA" sz="7200" b="1" dirty="0"/>
              <a:t>رتب</a:t>
            </a:r>
            <a:r>
              <a:rPr lang="ar-EG" sz="7200" b="1" dirty="0"/>
              <a:t>ــــ</a:t>
            </a:r>
            <a:r>
              <a:rPr lang="ar-SA" sz="7200" b="1" dirty="0"/>
              <a:t>ة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SA" sz="7200" b="1" dirty="0"/>
              <a:t>قبل ما هاتشوفها عينينا</a:t>
            </a:r>
            <a:endParaRPr lang="en-US" sz="7200" b="1" dirty="0"/>
          </a:p>
          <a:p>
            <a:pPr algn="ctr" rtl="1">
              <a:tabLst>
                <a:tab pos="5029200" algn="r"/>
              </a:tabLst>
              <a:defRPr/>
            </a:pP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0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راجع راجع لينا ده كلامه اللي معزينا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راجع راجع لينا كلنا سايبين أراضينا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(شاهديـن عارفـيـن)2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(بمجيئه </a:t>
            </a:r>
            <a:r>
              <a:rPr lang="ar-EG" sz="5400" b="1" dirty="0" err="1">
                <a:solidFill>
                  <a:srgbClr val="003300"/>
                </a:solidFill>
              </a:rPr>
              <a:t>التاني</a:t>
            </a:r>
            <a:r>
              <a:rPr lang="ar-EG" sz="5400" b="1" dirty="0">
                <a:solidFill>
                  <a:srgbClr val="003300"/>
                </a:solidFill>
              </a:rPr>
              <a:t> إلينا)2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276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 4- </a:t>
            </a:r>
          </a:p>
          <a:p>
            <a:pPr algn="ctr" rtl="1">
              <a:defRPr/>
            </a:pPr>
            <a:r>
              <a:rPr lang="ar-SA" sz="7200" b="1" dirty="0"/>
              <a:t>شهدائك زمن الصبا</a:t>
            </a:r>
            <a:r>
              <a:rPr lang="ar-EG" sz="7200" b="1" dirty="0"/>
              <a:t> </a:t>
            </a:r>
          </a:p>
          <a:p>
            <a:pPr algn="ctr" rtl="1">
              <a:defRPr/>
            </a:pPr>
            <a:r>
              <a:rPr lang="ar-EG" sz="7200" b="1" dirty="0"/>
              <a:t>  </a:t>
            </a:r>
            <a:r>
              <a:rPr lang="ar-SA" sz="7200" b="1" dirty="0"/>
              <a:t>بدماهم رفعوا ايدينا</a:t>
            </a:r>
            <a:r>
              <a:rPr lang="ar-EG" sz="7200" b="1" dirty="0"/>
              <a:t>  </a:t>
            </a:r>
          </a:p>
          <a:p>
            <a:pPr algn="ctr" rtl="1">
              <a:defRPr/>
            </a:pPr>
            <a:r>
              <a:rPr lang="ar-EG" sz="7200" b="1" dirty="0"/>
              <a:t>  </a:t>
            </a:r>
            <a:r>
              <a:rPr lang="ar-SA" sz="7200" b="1" dirty="0"/>
              <a:t>الناس قالوا متغربة</a:t>
            </a:r>
            <a:endParaRPr lang="en-US" sz="7200" b="1" dirty="0"/>
          </a:p>
          <a:p>
            <a:pPr algn="ctr" rtl="1">
              <a:defRPr/>
            </a:pPr>
            <a:r>
              <a:rPr lang="en-US" sz="7200" b="1" dirty="0"/>
              <a:t> </a:t>
            </a:r>
            <a:r>
              <a:rPr lang="ar-SA" sz="7200" b="1" dirty="0"/>
              <a:t>ما شافوش يسوع وسطينا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0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راجع راجع لينا ده كلامه اللي معزينا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راجع راجع لينا كلنا سايبين أراضينا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(شاهديـن عارفـيـن)2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(بمجيئه </a:t>
            </a:r>
            <a:r>
              <a:rPr lang="ar-EG" sz="5400" b="1" dirty="0" err="1">
                <a:solidFill>
                  <a:srgbClr val="003300"/>
                </a:solidFill>
              </a:rPr>
              <a:t>التاني</a:t>
            </a:r>
            <a:r>
              <a:rPr lang="ar-EG" sz="5400" b="1" dirty="0">
                <a:solidFill>
                  <a:srgbClr val="003300"/>
                </a:solidFill>
              </a:rPr>
              <a:t> إلينا)2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1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</TotalTime>
  <Words>200</Words>
  <Application>Microsoft Office PowerPoint</Application>
  <PresentationFormat>عرض على الشاشة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185</cp:revision>
  <dcterms:created xsi:type="dcterms:W3CDTF">2021-12-07T14:30:00Z</dcterms:created>
  <dcterms:modified xsi:type="dcterms:W3CDTF">2024-04-12T12:16:38Z</dcterms:modified>
</cp:coreProperties>
</file>