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1" r:id="rId4"/>
    <p:sldId id="313" r:id="rId5"/>
    <p:sldId id="314" r:id="rId6"/>
    <p:sldId id="315" r:id="rId7"/>
    <p:sldId id="31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1"/>
            <p14:sldId id="313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يسوع ليك كل أيامنا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يسوع ليك كل أيامنا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اللي جاي قدامنا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ملكوتك يملى أحلامنا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ونورك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هايشع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فينا)2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(روحك جوانا ووسطينا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وتعالا واتمجد فينا)2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ونعيش أيامنا وليالينا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نشهد عن حبك يا فادينا</a:t>
            </a: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إستخدم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حبك جوانا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وروح قدسك اللي ملانا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علينا وانت معانا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وحدنا وقوينا</a:t>
            </a:r>
          </a:p>
        </p:txBody>
      </p:sp>
    </p:spTree>
    <p:extLst>
      <p:ext uri="{BB962C8B-B14F-4D97-AF65-F5344CB8AC3E}">
        <p14:creationId xmlns:p14="http://schemas.microsoft.com/office/powerpoint/2010/main" val="602440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(روحك جوانا ووسطينا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وتعالا واتمجد فينا)2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ونعيش أيامنا وليالينا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نشهد عن حبك يا فادينا</a:t>
            </a:r>
          </a:p>
        </p:txBody>
      </p:sp>
    </p:spTree>
    <p:extLst>
      <p:ext uri="{BB962C8B-B14F-4D97-AF65-F5344CB8AC3E}">
        <p14:creationId xmlns:p14="http://schemas.microsoft.com/office/powerpoint/2010/main" val="70761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(بنحط قلوبنا قدامك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تمسح وتكرس أولادك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ورينا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أمجادك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ويسوع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يبقى واضح فينا)2</a:t>
            </a:r>
          </a:p>
        </p:txBody>
      </p:sp>
    </p:spTree>
    <p:extLst>
      <p:ext uri="{BB962C8B-B14F-4D97-AF65-F5344CB8AC3E}">
        <p14:creationId xmlns:p14="http://schemas.microsoft.com/office/powerpoint/2010/main" val="59300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(روحك جوانا ووسطينا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وتعالا واتمجد فينا)2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ونعيش أيامنا وليالينا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نشهد عن حبك يا فادينا</a:t>
            </a:r>
          </a:p>
        </p:txBody>
      </p:sp>
    </p:spTree>
    <p:extLst>
      <p:ext uri="{BB962C8B-B14F-4D97-AF65-F5344CB8AC3E}">
        <p14:creationId xmlns:p14="http://schemas.microsoft.com/office/powerpoint/2010/main" val="3634107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3778</TotalTime>
  <Words>117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312</cp:revision>
  <dcterms:created xsi:type="dcterms:W3CDTF">2021-12-07T14:30:00Z</dcterms:created>
  <dcterms:modified xsi:type="dcterms:W3CDTF">2023-04-29T13:50:59Z</dcterms:modified>
</cp:coreProperties>
</file>