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89" r:id="rId3"/>
    <p:sldId id="499" r:id="rId4"/>
    <p:sldId id="520" r:id="rId5"/>
    <p:sldId id="527" r:id="rId6"/>
    <p:sldId id="524" r:id="rId7"/>
    <p:sldId id="528" r:id="rId8"/>
    <p:sldId id="523" r:id="rId9"/>
    <p:sldId id="529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altLang="zh-CN" sz="8000" b="1" dirty="0" err="1">
                <a:latin typeface="Arial" charset="0"/>
                <a:ea typeface="Times New Roman" pitchFamily="18" charset="0"/>
                <a:cs typeface="Arial" charset="0"/>
              </a:rPr>
              <a:t>ياللي</a:t>
            </a:r>
            <a:r>
              <a:rPr lang="ar-EG" altLang="zh-CN" sz="8000" b="1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ar-EG" altLang="zh-CN" sz="8000" b="1" dirty="0" err="1">
                <a:latin typeface="Arial" charset="0"/>
                <a:ea typeface="Times New Roman" pitchFamily="18" charset="0"/>
                <a:cs typeface="Arial" charset="0"/>
              </a:rPr>
              <a:t>بديت</a:t>
            </a:r>
            <a:r>
              <a:rPr lang="ar-EG" altLang="zh-CN" sz="8000" b="1" dirty="0">
                <a:latin typeface="Arial" charset="0"/>
                <a:ea typeface="Times New Roman" pitchFamily="18" charset="0"/>
                <a:cs typeface="Arial" charset="0"/>
              </a:rPr>
              <a:t> الـرِّحلة </a:t>
            </a:r>
            <a:r>
              <a:rPr lang="ar-EG" altLang="zh-CN" sz="8000" b="1" dirty="0" err="1">
                <a:latin typeface="Arial" charset="0"/>
                <a:ea typeface="Times New Roman" pitchFamily="18" charset="0"/>
                <a:cs typeface="Arial" charset="0"/>
              </a:rPr>
              <a:t>معايا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04800" y="762000"/>
            <a:ext cx="1005840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ar-EG" sz="8000" b="1" dirty="0" err="1"/>
              <a:t>ياللي</a:t>
            </a:r>
            <a:r>
              <a:rPr lang="ar-EG" sz="8000" b="1" dirty="0"/>
              <a:t> </a:t>
            </a:r>
            <a:r>
              <a:rPr lang="ar-EG" sz="8000" b="1" dirty="0" err="1"/>
              <a:t>بديت</a:t>
            </a:r>
            <a:r>
              <a:rPr lang="ar-EG" sz="8000" b="1" dirty="0"/>
              <a:t> </a:t>
            </a:r>
            <a:r>
              <a:rPr lang="ar-EG" sz="8000" b="1" dirty="0" err="1"/>
              <a:t>الرحله</a:t>
            </a:r>
            <a:r>
              <a:rPr lang="ar-EG" sz="8000" b="1" dirty="0"/>
              <a:t> </a:t>
            </a:r>
            <a:r>
              <a:rPr lang="ar-EG" sz="8000" b="1" dirty="0" err="1"/>
              <a:t>معايا</a:t>
            </a:r>
            <a:br>
              <a:rPr lang="ar-EG" sz="8000" b="1" dirty="0"/>
            </a:br>
            <a:r>
              <a:rPr lang="ar-EG" sz="8000" b="1" dirty="0"/>
              <a:t>واثق فيك انك </a:t>
            </a:r>
            <a:r>
              <a:rPr lang="ar-EG" sz="8000" b="1" dirty="0" err="1"/>
              <a:t>هاتكمل</a:t>
            </a:r>
            <a:br>
              <a:rPr lang="ar-EG" sz="8000" b="1" dirty="0"/>
            </a:br>
            <a:r>
              <a:rPr lang="ar-EG" sz="8000" b="1" dirty="0" err="1"/>
              <a:t>انت</a:t>
            </a:r>
            <a:r>
              <a:rPr lang="ar-EG" sz="8000" b="1" dirty="0"/>
              <a:t> الفرح في وقت </a:t>
            </a:r>
            <a:r>
              <a:rPr lang="ar-EG" sz="8000" b="1" dirty="0" err="1"/>
              <a:t>بكايا</a:t>
            </a:r>
            <a:br>
              <a:rPr lang="ar-EG" sz="8000" b="1" dirty="0"/>
            </a:br>
            <a:r>
              <a:rPr lang="ar-EG" sz="8000" b="1" dirty="0" err="1"/>
              <a:t>وانت</a:t>
            </a:r>
            <a:r>
              <a:rPr lang="ar-EG" sz="8000" b="1" dirty="0"/>
              <a:t> القلب اللي </a:t>
            </a:r>
            <a:r>
              <a:rPr lang="ar-EG" sz="8000" b="1" dirty="0" err="1"/>
              <a:t>بيتحمل</a:t>
            </a:r>
            <a:br>
              <a:rPr lang="ar-EG" sz="8000" b="1" dirty="0"/>
            </a:br>
            <a:endParaRPr lang="en-US" altLang="zh-CN" sz="7500" b="1" dirty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شُكرَا ً ليك يا للي بترعاني</a:t>
            </a:r>
            <a:r>
              <a:rPr lang="ar-EG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</a:p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يا للي إيديك دايمَا ًرافعاني</a:t>
            </a:r>
            <a:r>
              <a:rPr lang="en-US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>
              <a:lnSpc>
                <a:spcPct val="200000"/>
              </a:lnSpc>
            </a:pP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914400"/>
            <a:ext cx="9906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ar-EG" altLang="zh-CN" sz="7500" b="1" dirty="0">
                <a:latin typeface="Arial" charset="0"/>
                <a:ea typeface="Times New Roman" pitchFamily="18" charset="0"/>
              </a:rPr>
              <a:t>رغم إن أنا باتغَيـَّر دايما ً</a:t>
            </a:r>
            <a:r>
              <a:rPr lang="en-US" altLang="zh-CN" sz="7500" b="1" dirty="0">
                <a:latin typeface="Arial" charset="0"/>
                <a:ea typeface="Times New Roman" pitchFamily="18" charset="0"/>
              </a:rPr>
              <a:t> </a:t>
            </a:r>
          </a:p>
          <a:p>
            <a:pPr algn="ctr" eaLnBrk="0" hangingPunct="0">
              <a:tabLst>
                <a:tab pos="457200" algn="l"/>
              </a:tabLst>
            </a:pPr>
            <a:r>
              <a:rPr lang="en-US" altLang="zh-CN" sz="7500" b="1" dirty="0">
                <a:latin typeface="Arial" charset="0"/>
                <a:ea typeface="Times New Roman" pitchFamily="18" charset="0"/>
              </a:rPr>
              <a:t>  </a:t>
            </a:r>
            <a:r>
              <a:rPr lang="ar-EG" altLang="zh-CN" sz="7500" b="1" dirty="0">
                <a:latin typeface="Arial" charset="0"/>
                <a:ea typeface="Times New Roman" pitchFamily="18" charset="0"/>
              </a:rPr>
              <a:t>  إنتَ أميـــــــن مابتِتغَيـَّرش ِ</a:t>
            </a:r>
            <a:br>
              <a:rPr lang="en-US" altLang="zh-CN" sz="7500" b="1" dirty="0">
                <a:latin typeface="Arial" charset="0"/>
                <a:ea typeface="Times New Roman" pitchFamily="18" charset="0"/>
              </a:rPr>
            </a:br>
            <a:r>
              <a:rPr lang="ar-EG" altLang="zh-CN" sz="7500" b="1" dirty="0">
                <a:latin typeface="Arial" charset="0"/>
                <a:ea typeface="Times New Roman" pitchFamily="18" charset="0"/>
              </a:rPr>
              <a:t>وَعدك صــــادِق لـَمَّا بتوعِد</a:t>
            </a:r>
            <a:r>
              <a:rPr lang="en-US" altLang="zh-CN" sz="7500" b="1" dirty="0">
                <a:latin typeface="Arial" charset="0"/>
                <a:ea typeface="Times New Roman" pitchFamily="18" charset="0"/>
              </a:rPr>
              <a:t>   </a:t>
            </a:r>
            <a:r>
              <a:rPr lang="ar-EG" altLang="zh-CN" sz="7500" b="1" dirty="0">
                <a:latin typeface="Arial" charset="0"/>
                <a:ea typeface="Times New Roman" pitchFamily="18" charset="0"/>
              </a:rPr>
              <a:t>عن وَعـدك إنتَ ماترجَعـشِ</a:t>
            </a:r>
            <a:r>
              <a:rPr lang="en-US" altLang="zh-CN" sz="7500" b="1" dirty="0">
                <a:ea typeface="SimSun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شُكرَا ً ليك يا للي بترعاني</a:t>
            </a:r>
            <a:r>
              <a:rPr lang="ar-EG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</a:p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يا للي إيديك دايمَا ًرافعاني</a:t>
            </a:r>
            <a:r>
              <a:rPr lang="en-US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>
              <a:lnSpc>
                <a:spcPct val="200000"/>
              </a:lnSpc>
            </a:pP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381000" y="918656"/>
            <a:ext cx="99822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ts val="3000"/>
              </a:spcBef>
            </a:pPr>
            <a:r>
              <a:rPr lang="ar-EG" sz="7500" b="1" dirty="0"/>
              <a:t>خطه عظيمه </a:t>
            </a:r>
            <a:r>
              <a:rPr lang="ar-EG" sz="7500" b="1" dirty="0" err="1"/>
              <a:t>مدبرهالي</a:t>
            </a:r>
            <a:br>
              <a:rPr lang="ar-EG" sz="7500" b="1" dirty="0"/>
            </a:br>
            <a:r>
              <a:rPr lang="ar-EG" sz="7500" b="1" dirty="0"/>
              <a:t>رحله عمري </a:t>
            </a:r>
            <a:r>
              <a:rPr lang="ar-EG" sz="7500" b="1" dirty="0" err="1"/>
              <a:t>انت</a:t>
            </a:r>
            <a:r>
              <a:rPr lang="ar-EG" sz="7500" b="1" dirty="0"/>
              <a:t> </a:t>
            </a:r>
            <a:r>
              <a:rPr lang="ar-EG" sz="7500" b="1" dirty="0" err="1"/>
              <a:t>رسمهالي</a:t>
            </a:r>
            <a:br>
              <a:rPr lang="ar-EG" sz="7500" b="1" dirty="0"/>
            </a:br>
            <a:r>
              <a:rPr lang="ar-EG" sz="7500" b="1" dirty="0"/>
              <a:t>ساعدني </a:t>
            </a:r>
            <a:r>
              <a:rPr lang="ar-EG" sz="7500" b="1" dirty="0" err="1"/>
              <a:t>يارب</a:t>
            </a:r>
            <a:r>
              <a:rPr lang="ar-EG" sz="7500" b="1" dirty="0"/>
              <a:t> </a:t>
            </a:r>
            <a:r>
              <a:rPr lang="ar-EG" sz="7500" b="1" dirty="0" err="1"/>
              <a:t>اعيشلك</a:t>
            </a:r>
            <a:r>
              <a:rPr lang="ar-EG" sz="7500" b="1" dirty="0"/>
              <a:t> عالي</a:t>
            </a:r>
            <a:br>
              <a:rPr lang="ar-EG" sz="7500" b="1" dirty="0"/>
            </a:br>
            <a:r>
              <a:rPr lang="ar-EG" sz="7500" b="1" dirty="0"/>
              <a:t>فوق العالم فوق </a:t>
            </a:r>
            <a:r>
              <a:rPr lang="ar-EG" sz="7500" b="1" dirty="0" err="1"/>
              <a:t>احوالي</a:t>
            </a:r>
            <a:br>
              <a:rPr lang="ar-EG" sz="7500" b="1" dirty="0"/>
            </a:br>
            <a:endParaRPr lang="en-US" altLang="zh-CN" sz="7500" b="1" dirty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شُكرَا ً ليك يا للي بترعاني</a:t>
            </a:r>
            <a:r>
              <a:rPr lang="ar-EG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</a:p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يا للي إيديك دايمَا ًرافعاني</a:t>
            </a:r>
            <a:r>
              <a:rPr lang="en-US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>
              <a:lnSpc>
                <a:spcPct val="200000"/>
              </a:lnSpc>
            </a:pP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914400"/>
            <a:ext cx="100584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tabLst>
                <a:tab pos="457200" algn="l"/>
              </a:tabLst>
            </a:pPr>
            <a:r>
              <a:rPr lang="ar-EG" sz="7500" b="1" dirty="0"/>
              <a:t>شوقي يــارَبّ أحِبَّك أكتــر</a:t>
            </a:r>
            <a:r>
              <a:rPr lang="en-US" sz="7500" b="1" dirty="0"/>
              <a:t>  </a:t>
            </a:r>
            <a:endParaRPr lang="ar-EG" sz="7500" b="1" dirty="0"/>
          </a:p>
          <a:p>
            <a:pPr algn="ctr" eaLnBrk="0" hangingPunct="0">
              <a:tabLst>
                <a:tab pos="457200" algn="l"/>
              </a:tabLst>
            </a:pPr>
            <a:r>
              <a:rPr lang="en-US" sz="7500" b="1" dirty="0"/>
              <a:t> </a:t>
            </a:r>
            <a:r>
              <a:rPr lang="ar-EG" sz="7500" b="1" dirty="0"/>
              <a:t>دا ماحَدِّش بيحبِّنـــــي قـَدَّكْ</a:t>
            </a:r>
            <a:br>
              <a:rPr lang="en-US" sz="7500" b="1" dirty="0"/>
            </a:br>
            <a:r>
              <a:rPr lang="ar-EG" sz="7500" b="1" dirty="0"/>
              <a:t>وَحِّدْ قلبي وخَلـِّيني أسْهَــــر</a:t>
            </a:r>
            <a:r>
              <a:rPr lang="en-US" sz="7500" b="1" dirty="0"/>
              <a:t> </a:t>
            </a:r>
            <a:endParaRPr lang="ar-EG" sz="7500" b="1" dirty="0"/>
          </a:p>
          <a:p>
            <a:pPr algn="ctr" eaLnBrk="0" hangingPunct="0">
              <a:tabLst>
                <a:tab pos="457200" algn="l"/>
              </a:tabLst>
            </a:pPr>
            <a:r>
              <a:rPr lang="en-US" sz="7500" b="1" dirty="0"/>
              <a:t>  </a:t>
            </a:r>
            <a:r>
              <a:rPr lang="ar-EG" sz="7500" b="1" dirty="0"/>
              <a:t>طول أيَّامي أشهَد عَن حُبَّكْ</a:t>
            </a:r>
            <a:r>
              <a:rPr lang="en-US" sz="7500" b="1" dirty="0"/>
              <a:t> </a:t>
            </a:r>
          </a:p>
          <a:p>
            <a:pPr algn="ctr" eaLnBrk="0" hangingPunct="0">
              <a:tabLst>
                <a:tab pos="457200" algn="l"/>
              </a:tabLst>
            </a:pPr>
            <a:endParaRPr lang="en-US" altLang="zh-CN" sz="7500" b="1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220200" cy="709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 شُكرَا ً ليك يا للي بترعاني</a:t>
            </a:r>
            <a:r>
              <a:rPr lang="ar-EG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</a:p>
          <a:p>
            <a:pPr algn="ctr" eaLnBrk="0" hangingPunct="0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  <a:latin typeface="Arial" charset="0"/>
                <a:ea typeface="Times New Roman" pitchFamily="18" charset="0"/>
                <a:cs typeface="Arial" charset="0"/>
              </a:rPr>
              <a:t>يا للي إيديك دايمَا ًرافعاني</a:t>
            </a:r>
            <a:r>
              <a:rPr lang="en-US" sz="8000" b="1" dirty="0">
                <a:solidFill>
                  <a:srgbClr val="003300"/>
                </a:solidFill>
                <a:ea typeface="Times New Roman" pitchFamily="18" charset="0"/>
                <a:cs typeface="Arial" charset="0"/>
              </a:rPr>
              <a:t> </a:t>
            </a: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>
              <a:lnSpc>
                <a:spcPct val="200000"/>
              </a:lnSpc>
            </a:pPr>
            <a:endParaRPr lang="ar-SA" sz="8000" b="1" dirty="0">
              <a:solidFill>
                <a:srgbClr val="0033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</TotalTime>
  <Words>133</Words>
  <Application>Microsoft Office PowerPoint</Application>
  <PresentationFormat>عرض على الشاشة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412</cp:revision>
  <dcterms:created xsi:type="dcterms:W3CDTF">2021-12-07T14:30:00Z</dcterms:created>
  <dcterms:modified xsi:type="dcterms:W3CDTF">2024-02-05T10:21:28Z</dcterms:modified>
</cp:coreProperties>
</file>