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5" r:id="rId3"/>
    <p:sldId id="336" r:id="rId4"/>
    <p:sldId id="29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73" d="100"/>
          <a:sy n="73" d="100"/>
        </p:scale>
        <p:origin x="48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يسوع له المجد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يسوع له المجد وله السلطان</a:t>
            </a:r>
          </a:p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إلى أبد الأبدين يسوع المسيح</a:t>
            </a:r>
          </a:p>
          <a:p>
            <a:pPr algn="ctr" rtl="1"/>
            <a:endParaRPr lang="ar-EG" sz="6000" b="1" dirty="0">
              <a:latin typeface="Arial" charset="0"/>
              <a:cs typeface="Arial" charset="0"/>
            </a:endParaRPr>
          </a:p>
          <a:p>
            <a:pPr algn="ctr" rtl="1"/>
            <a:endParaRPr lang="ar-EG" sz="60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يسوع المسيح رئيس السلام</a:t>
            </a:r>
          </a:p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الـــــــــــذي أحبنــــــــــــا</a:t>
            </a: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83242"/>
            <a:ext cx="9144000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(الذي أحبنا وقد غسلنا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من خطايانا بدمه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وجعلنا </a:t>
            </a:r>
            <a:r>
              <a:rPr lang="ar-EG" sz="6600" b="1">
                <a:latin typeface="Arial" charset="0"/>
                <a:cs typeface="Arial" charset="0"/>
              </a:rPr>
              <a:t>ملوكا وكهنة)2</a:t>
            </a: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</TotalTime>
  <Words>33</Words>
  <Application>Microsoft Office PowerPoint</Application>
  <PresentationFormat>عرض على الشاشة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116</cp:revision>
  <dcterms:created xsi:type="dcterms:W3CDTF">2021-12-07T14:30:00Z</dcterms:created>
  <dcterms:modified xsi:type="dcterms:W3CDTF">2024-04-12T12:24:23Z</dcterms:modified>
</cp:coreProperties>
</file>