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6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48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يسوع له المجد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يسوع له المجد وله السلطان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إلى أبد الأبدين يسوع المسيح</a:t>
            </a:r>
          </a:p>
          <a:p>
            <a:pPr algn="ctr" rtl="1"/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endParaRPr lang="ar-EG" sz="6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يسوع المسيح رئيس السلام</a:t>
            </a:r>
          </a:p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الـــــــــــذي أحبنــــــــــــا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83242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(الذي أحبنا وقد غسلنا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من خطايانا بدمه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وجعلنا </a:t>
            </a:r>
            <a:r>
              <a:rPr lang="ar-EG" sz="6600" b="1">
                <a:latin typeface="Arial" charset="0"/>
                <a:cs typeface="Arial" charset="0"/>
              </a:rPr>
              <a:t>ملوكا وكهنة)2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33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2024-04-12T12:24:23Z</dcterms:modified>
</cp:coreProperties>
</file>