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4" r:id="rId3"/>
    <p:sldId id="277" r:id="rId4"/>
    <p:sldId id="476" r:id="rId5"/>
    <p:sldId id="478" r:id="rId6"/>
    <p:sldId id="477" r:id="rId7"/>
    <p:sldId id="479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2" d="100"/>
          <a:sy n="72" d="100"/>
        </p:scale>
        <p:origin x="52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396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تـرنيـمـة</a:t>
            </a:r>
          </a:p>
          <a:p>
            <a:pPr algn="ctr"/>
            <a:r>
              <a:rPr lang="ar-SA" altLang="zh-CN" sz="7200" b="1" dirty="0"/>
              <a:t>يسوع يمشي بين الجموع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ar-SA" altLang="zh-CN" sz="8000" b="1" dirty="0"/>
              <a:t>يسوع يمشي بين الجموع يبدد الأحزان ويعطي كل قلب سلام بقلبه الحنان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53537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SA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بقلبه الحنان 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الهنا الحنان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يغمرنا بحبه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بقلبه الحنان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723251"/>
            <a:ext cx="914400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SA" sz="5400" b="1" dirty="0"/>
            </a:br>
            <a:endParaRPr lang="ar-EG" sz="5400" b="1" dirty="0"/>
          </a:p>
          <a:p>
            <a:pPr algn="ctr"/>
            <a:r>
              <a:rPr lang="ar-EG" sz="8000" b="1" dirty="0"/>
              <a:t>وكان يشفي من كل سقم</a:t>
            </a:r>
          </a:p>
          <a:p>
            <a:pPr algn="ctr"/>
            <a:r>
              <a:rPr lang="ar-EG" sz="8000" b="1" dirty="0"/>
              <a:t>   يخفف الآلام</a:t>
            </a:r>
          </a:p>
          <a:p>
            <a:pPr algn="ctr"/>
            <a:r>
              <a:rPr lang="ar-EG" sz="8000" b="1" dirty="0"/>
              <a:t>يعطي الشفاء منه الدواء</a:t>
            </a:r>
          </a:p>
          <a:p>
            <a:pPr algn="ctr"/>
            <a:r>
              <a:rPr lang="ar-EG" sz="8000" b="1" dirty="0"/>
              <a:t>   ويمنح السلام</a:t>
            </a:r>
          </a:p>
          <a:p>
            <a:pPr algn="ctr" rtl="1"/>
            <a:r>
              <a:rPr lang="ar-SA" sz="8000" b="1" dirty="0"/>
              <a:t> </a:t>
            </a:r>
          </a:p>
          <a:p>
            <a:pPr algn="ctr" rtl="1"/>
            <a:r>
              <a:rPr lang="ar-SA" sz="5400" b="1" dirty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53537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SA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بقلبه الحنان 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الهنا الحنان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يغمرنا بحبه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بقلبه الحنان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9718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SA" sz="8000" b="1" dirty="0"/>
            </a:br>
            <a:endParaRPr lang="ar-EG" sz="8000" b="1" dirty="0"/>
          </a:p>
          <a:p>
            <a:pPr algn="ctr"/>
            <a:r>
              <a:rPr lang="ar-EG" sz="8000" b="1" dirty="0"/>
              <a:t>إذ كان يهدي كل شريد</a:t>
            </a:r>
          </a:p>
          <a:p>
            <a:pPr algn="ctr"/>
            <a:r>
              <a:rPr lang="ar-EG" sz="8000" b="1" dirty="0"/>
              <a:t>   من في الخطا قد تاه</a:t>
            </a:r>
          </a:p>
          <a:p>
            <a:pPr algn="ctr"/>
            <a:r>
              <a:rPr lang="ar-EG" sz="8000" b="1" dirty="0"/>
              <a:t>فهو الإله نبع الحياة</a:t>
            </a:r>
          </a:p>
          <a:p>
            <a:pPr algn="ctr"/>
            <a:r>
              <a:rPr lang="ar-EG" sz="8000" b="1" dirty="0"/>
              <a:t>   وملجأ الخطاة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53537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SA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بقلبه الحنان 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الهنا الحنان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يغمرنا بحبه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بقلبه الحنان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</TotalTime>
  <Words>89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335</cp:revision>
  <dcterms:created xsi:type="dcterms:W3CDTF">2021-12-07T14:30:00Z</dcterms:created>
  <dcterms:modified xsi:type="dcterms:W3CDTF">2024-04-12T14:03:46Z</dcterms:modified>
</cp:coreProperties>
</file>