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05" r:id="rId3"/>
    <p:sldId id="406" r:id="rId4"/>
    <p:sldId id="407" r:id="rId5"/>
    <p:sldId id="408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ترنيمة </a:t>
            </a:r>
          </a:p>
          <a:p>
            <a:pPr algn="ctr"/>
            <a:r>
              <a:rPr lang="ar-EG" sz="8000" b="1" dirty="0" smtClean="0"/>
              <a:t>يهوه </a:t>
            </a:r>
            <a:r>
              <a:rPr lang="ar-EG" sz="8000" b="1" dirty="0" err="1" smtClean="0"/>
              <a:t>رافا</a:t>
            </a:r>
            <a:r>
              <a:rPr lang="ar-EG" sz="8000" b="1" dirty="0" smtClean="0"/>
              <a:t> أنت الشافي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/>
              <a:t>1-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يهوه </a:t>
            </a:r>
            <a:r>
              <a:rPr lang="ar-EG" sz="8000" b="1" dirty="0" err="1" smtClean="0"/>
              <a:t>رافا</a:t>
            </a:r>
            <a:r>
              <a:rPr lang="ar-EG" sz="8000" b="1" dirty="0" smtClean="0"/>
              <a:t> أنت الشافي</a:t>
            </a:r>
            <a:br>
              <a:rPr lang="ar-EG" sz="8000" b="1" dirty="0" smtClean="0"/>
            </a:br>
            <a:r>
              <a:rPr lang="ar-EG" sz="8000" b="1" dirty="0" smtClean="0"/>
              <a:t>كلمتك أرسلت لي</a:t>
            </a:r>
            <a:br>
              <a:rPr lang="ar-EG" sz="8000" b="1" dirty="0" smtClean="0"/>
            </a:br>
            <a:r>
              <a:rPr lang="ar-EG" sz="8000" b="1" dirty="0" smtClean="0"/>
              <a:t>بروحــك </a:t>
            </a:r>
            <a:r>
              <a:rPr lang="ar-EG" sz="8000" b="1" dirty="0" smtClean="0"/>
              <a:t>أحييتني</a:t>
            </a:r>
            <a:br>
              <a:rPr lang="ar-EG" sz="8000" b="1" dirty="0" smtClean="0"/>
            </a:br>
            <a:r>
              <a:rPr lang="ar-EG" sz="8000" b="1" dirty="0" smtClean="0"/>
              <a:t>شفيتنــــي </a:t>
            </a:r>
            <a:r>
              <a:rPr lang="ar-EG" sz="8000" b="1" dirty="0" err="1" smtClean="0"/>
              <a:t>أقمتني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/>
              <a:t>2-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يهوه </a:t>
            </a:r>
            <a:r>
              <a:rPr lang="ar-EG" sz="8000" b="1" dirty="0" err="1" smtClean="0"/>
              <a:t>رافا</a:t>
            </a:r>
            <a:r>
              <a:rPr lang="ar-EG" sz="8000" b="1" dirty="0" smtClean="0"/>
              <a:t> أنت الشافي</a:t>
            </a:r>
            <a:br>
              <a:rPr lang="ar-EG" sz="8000" b="1" dirty="0" smtClean="0"/>
            </a:br>
            <a:r>
              <a:rPr lang="ar-EG" sz="8000" b="1" dirty="0" smtClean="0"/>
              <a:t>ابنك يسوع أرسلت لي</a:t>
            </a:r>
            <a:br>
              <a:rPr lang="ar-EG" sz="8000" b="1" dirty="0" smtClean="0"/>
            </a:br>
            <a:r>
              <a:rPr lang="ar-EG" sz="8000" b="1" dirty="0" smtClean="0"/>
              <a:t>بجلدته شفيتني</a:t>
            </a:r>
            <a:br>
              <a:rPr lang="ar-EG" sz="8000" b="1" dirty="0" smtClean="0"/>
            </a:br>
            <a:r>
              <a:rPr lang="ar-EG" sz="8000" b="1" dirty="0" smtClean="0"/>
              <a:t>بدمـــه </a:t>
            </a:r>
            <a:r>
              <a:rPr lang="ar-EG" sz="8000" b="1" dirty="0" smtClean="0"/>
              <a:t>حمايتي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083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/>
              <a:t>3-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أنا هو الرب الشافي</a:t>
            </a:r>
            <a:br>
              <a:rPr lang="ar-EG" sz="8000" b="1" dirty="0" smtClean="0"/>
            </a:br>
            <a:r>
              <a:rPr lang="ar-EG" sz="8000" b="1" dirty="0" smtClean="0"/>
              <a:t>أنا </a:t>
            </a:r>
            <a:r>
              <a:rPr lang="ar-EG" sz="8000" b="1" dirty="0" smtClean="0"/>
              <a:t>الـــرب </a:t>
            </a:r>
            <a:r>
              <a:rPr lang="ar-EG" sz="8000" b="1" dirty="0" smtClean="0"/>
              <a:t>شافيك</a:t>
            </a:r>
            <a:br>
              <a:rPr lang="ar-EG" sz="8000" b="1" dirty="0" smtClean="0"/>
            </a:br>
            <a:r>
              <a:rPr lang="ar-EG" sz="8000" b="1" dirty="0" smtClean="0"/>
              <a:t>بكلمتي قد شفيتك</a:t>
            </a:r>
            <a:br>
              <a:rPr lang="ar-EG" sz="8000" b="1" dirty="0" smtClean="0"/>
            </a:br>
            <a:r>
              <a:rPr lang="ar-EG" sz="8000" b="1" dirty="0" smtClean="0"/>
              <a:t>أنا الرب </a:t>
            </a:r>
            <a:r>
              <a:rPr lang="ar-EG" sz="8000" b="1" dirty="0" smtClean="0"/>
              <a:t>شافيـــك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321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/>
              <a:t>4-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أنا هو الرب الشافي</a:t>
            </a:r>
            <a:br>
              <a:rPr lang="ar-EG" sz="8000" b="1" dirty="0" smtClean="0"/>
            </a:br>
            <a:r>
              <a:rPr lang="ar-EG" sz="8000" b="1" dirty="0" smtClean="0"/>
              <a:t>أنا الرب </a:t>
            </a:r>
            <a:r>
              <a:rPr lang="ar-EG" sz="8000" b="1" dirty="0" smtClean="0"/>
              <a:t>شافيـــــك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بكلمتي قد </a:t>
            </a:r>
            <a:r>
              <a:rPr lang="ar-EG" sz="8000" b="1" dirty="0" smtClean="0"/>
              <a:t>شفيتـك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أنا الرب </a:t>
            </a:r>
            <a:r>
              <a:rPr lang="ar-EG" sz="8000" b="1" dirty="0" smtClean="0"/>
              <a:t>شافيــــك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1954</TotalTime>
  <Words>25</Words>
  <Application>Microsoft Office PowerPoint</Application>
  <PresentationFormat>عرض على الشاشة (3:4)‏</PresentationFormat>
  <Paragraphs>14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272</cp:revision>
  <dcterms:created xsi:type="dcterms:W3CDTF">2021-12-07T14:30:00Z</dcterms:created>
  <dcterms:modified xsi:type="dcterms:W3CDTF">2022-06-26T07:31:01Z</dcterms:modified>
</cp:coreProperties>
</file>