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90" r:id="rId3"/>
    <p:sldId id="489" r:id="rId4"/>
    <p:sldId id="491" r:id="rId5"/>
    <p:sldId id="494" r:id="rId6"/>
    <p:sldId id="493" r:id="rId7"/>
    <p:sldId id="495" r:id="rId8"/>
    <p:sldId id="4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60"/>
  </p:normalViewPr>
  <p:slideViewPr>
    <p:cSldViewPr>
      <p:cViewPr varScale="1">
        <p:scale>
          <a:sx n="91" d="100"/>
          <a:sy n="91" d="100"/>
        </p:scale>
        <p:origin x="1548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633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تـرنيـمـة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أحبك فحبك يعجز فيه الكلام</a:t>
            </a:r>
            <a:endParaRPr lang="ar-EG" sz="66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146347"/>
            <a:ext cx="10058400" cy="5721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أحبك فحبك يعجز فيه الكلام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أحبك فصلبك شفاني بالتمام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أحبك فقربك سباني في هيام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09600" y="76200"/>
            <a:ext cx="10058400" cy="905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ق: </a:t>
            </a:r>
            <a:r>
              <a:rPr lang="ar-SA" sz="6600" b="1" dirty="0">
                <a:solidFill>
                  <a:srgbClr val="003300"/>
                </a:solidFill>
              </a:rPr>
              <a:t>أحبك يا سيدي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لا أخرج حراً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ونارك في داخلي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تسبيني </a:t>
            </a:r>
            <a:r>
              <a:rPr lang="ar-SA" sz="6600" b="1" dirty="0" err="1">
                <a:solidFill>
                  <a:srgbClr val="003300"/>
                </a:solidFill>
              </a:rPr>
              <a:t>لك</a:t>
            </a:r>
            <a:r>
              <a:rPr lang="ar-SA" sz="6600" b="1" dirty="0">
                <a:solidFill>
                  <a:srgbClr val="003300"/>
                </a:solidFill>
              </a:rPr>
              <a:t> عبداً</a:t>
            </a:r>
          </a:p>
          <a:p>
            <a:pPr algn="ctr">
              <a:lnSpc>
                <a:spcPct val="150000"/>
              </a:lnSpc>
            </a:pPr>
            <a:br>
              <a:rPr lang="ar-SA" sz="6600" b="1" dirty="0">
                <a:solidFill>
                  <a:srgbClr val="003300"/>
                </a:solidFill>
              </a:rPr>
            </a:br>
            <a:endParaRPr lang="en-US" altLang="en-US" sz="6600" b="1" dirty="0">
              <a:solidFill>
                <a:srgbClr val="003300"/>
              </a:solidFill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152400"/>
            <a:ext cx="10058400" cy="5721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2-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أحبك لشخصك يا سيدي القدير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أحبك ونيرك هين ليَّ يسير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أحبك فشكرك في صدريَّ أسير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09600" y="76200"/>
            <a:ext cx="10058400" cy="905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ق: </a:t>
            </a:r>
            <a:r>
              <a:rPr lang="ar-SA" sz="6600" b="1" dirty="0">
                <a:solidFill>
                  <a:srgbClr val="003300"/>
                </a:solidFill>
              </a:rPr>
              <a:t>أحبك يا سيدي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لا أخرج حراً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ونارك في داخلي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تسبيني </a:t>
            </a:r>
            <a:r>
              <a:rPr lang="ar-SA" sz="6600" b="1" dirty="0" err="1">
                <a:solidFill>
                  <a:srgbClr val="003300"/>
                </a:solidFill>
              </a:rPr>
              <a:t>لك</a:t>
            </a:r>
            <a:r>
              <a:rPr lang="ar-SA" sz="6600" b="1" dirty="0">
                <a:solidFill>
                  <a:srgbClr val="003300"/>
                </a:solidFill>
              </a:rPr>
              <a:t> عبداً</a:t>
            </a:r>
          </a:p>
          <a:p>
            <a:pPr algn="ctr">
              <a:lnSpc>
                <a:spcPct val="150000"/>
              </a:lnSpc>
            </a:pPr>
            <a:br>
              <a:rPr lang="ar-SA" sz="6600" b="1" dirty="0">
                <a:solidFill>
                  <a:srgbClr val="003300"/>
                </a:solidFill>
              </a:rPr>
            </a:br>
            <a:endParaRPr lang="en-US" altLang="en-US" sz="6600" b="1" dirty="0">
              <a:solidFill>
                <a:srgbClr val="003300"/>
              </a:solidFill>
              <a:latin typeface="Times New Roman (Arabic)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9200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-51039"/>
            <a:ext cx="100584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أحبك فأنت لي شهيق ذي الحياة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أحبك فحبك قلبي قد </a:t>
            </a:r>
            <a:r>
              <a:rPr lang="ar-SA" sz="6000" b="1" dirty="0" err="1"/>
              <a:t>إشتهاه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أحبك فدمك لإثمي قد محاه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09600" y="76200"/>
            <a:ext cx="10058400" cy="905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ق: </a:t>
            </a:r>
            <a:r>
              <a:rPr lang="ar-SA" sz="6600" b="1" dirty="0">
                <a:solidFill>
                  <a:srgbClr val="003300"/>
                </a:solidFill>
              </a:rPr>
              <a:t>أحبك يا سيدي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لا أخرج حراً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ونارك في داخلي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تسبيني </a:t>
            </a:r>
            <a:r>
              <a:rPr lang="ar-SA" sz="6600" b="1" dirty="0" err="1">
                <a:solidFill>
                  <a:srgbClr val="003300"/>
                </a:solidFill>
              </a:rPr>
              <a:t>لك</a:t>
            </a:r>
            <a:r>
              <a:rPr lang="ar-SA" sz="6600" b="1" dirty="0">
                <a:solidFill>
                  <a:srgbClr val="003300"/>
                </a:solidFill>
              </a:rPr>
              <a:t> عبداً</a:t>
            </a:r>
          </a:p>
          <a:p>
            <a:pPr algn="ctr">
              <a:lnSpc>
                <a:spcPct val="150000"/>
              </a:lnSpc>
            </a:pPr>
            <a:br>
              <a:rPr lang="ar-SA" sz="6600" b="1" dirty="0">
                <a:solidFill>
                  <a:srgbClr val="003300"/>
                </a:solidFill>
              </a:rPr>
            </a:br>
            <a:endParaRPr lang="en-US" altLang="en-US" sz="6600" b="1" dirty="0">
              <a:solidFill>
                <a:srgbClr val="003300"/>
              </a:solidFill>
              <a:latin typeface="Times New Roman (Arabic)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69691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2002</TotalTime>
  <Words>99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408</cp:revision>
  <dcterms:created xsi:type="dcterms:W3CDTF">2021-12-07T14:30:00Z</dcterms:created>
  <dcterms:modified xsi:type="dcterms:W3CDTF">2024-04-29T08:15:58Z</dcterms:modified>
</cp:coreProperties>
</file>