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90" r:id="rId3"/>
    <p:sldId id="489" r:id="rId4"/>
    <p:sldId id="491" r:id="rId5"/>
    <p:sldId id="494" r:id="rId6"/>
    <p:sldId id="493" r:id="rId7"/>
    <p:sldId id="495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1" d="100"/>
          <a:sy n="91" d="100"/>
        </p:scale>
        <p:origin x="154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أحبك فحبك يعجز فيه الكلام</a:t>
            </a:r>
            <a:endParaRPr lang="ar-EG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46347"/>
            <a:ext cx="10058400" cy="5721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أحبك فحبك يعجز فيه الكلام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أحبك فصلبك شفاني بالتمام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أحبك فقربك سباني في هيام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76200"/>
            <a:ext cx="10058400" cy="905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ق: </a:t>
            </a:r>
            <a:r>
              <a:rPr lang="ar-SA" sz="6600" b="1" dirty="0">
                <a:solidFill>
                  <a:srgbClr val="003300"/>
                </a:solidFill>
              </a:rPr>
              <a:t>أحبك يا سيدي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لا أخرج حراً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ونارك في داخلي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تسبيني </a:t>
            </a: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عبداً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52400"/>
            <a:ext cx="10058400" cy="5721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أحبك لشخصك يا سيدي القدير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أحبك ونيرك هين ليَّ يسير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أحبك فشكرك في صدريَّ أسير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76200"/>
            <a:ext cx="10058400" cy="905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ق: </a:t>
            </a:r>
            <a:r>
              <a:rPr lang="ar-SA" sz="6600" b="1" dirty="0">
                <a:solidFill>
                  <a:srgbClr val="003300"/>
                </a:solidFill>
              </a:rPr>
              <a:t>أحبك يا سيدي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لا أخرج حراً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ونارك في داخلي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تسبيني </a:t>
            </a: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عبداً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20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51039"/>
            <a:ext cx="100584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أحبك فأنت لي شهيق ذي الحياة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أحبك فحبك قلبي قد </a:t>
            </a:r>
            <a:r>
              <a:rPr lang="ar-SA" sz="6000" b="1" dirty="0" err="1"/>
              <a:t>إشتهاه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أحبك فدمك لإثمي قد محاه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76200"/>
            <a:ext cx="10058400" cy="905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ق: </a:t>
            </a:r>
            <a:r>
              <a:rPr lang="ar-SA" sz="6600" b="1" dirty="0">
                <a:solidFill>
                  <a:srgbClr val="003300"/>
                </a:solidFill>
              </a:rPr>
              <a:t>أحبك يا سيدي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لا أخرج حراً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ونارك في داخلي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تسبيني </a:t>
            </a: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عبداً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69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99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408</cp:revision>
  <dcterms:created xsi:type="dcterms:W3CDTF">2021-12-07T14:30:00Z</dcterms:created>
  <dcterms:modified xsi:type="dcterms:W3CDTF">2024-04-29T08:15:58Z</dcterms:modified>
</cp:coreProperties>
</file>