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25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29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91" d="100"/>
          <a:sy n="91" d="100"/>
        </p:scale>
        <p:origin x="1656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657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7200" b="1" dirty="0">
                <a:latin typeface="Arial" charset="0"/>
                <a:cs typeface="Arial" charset="0"/>
              </a:rPr>
              <a:t>إن لم تكن أنت انشودتي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54009"/>
            <a:ext cx="9144000" cy="736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5-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إن لم تُبَارِكْني سَيِّدِي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لن أُطلِقَكَ وَلو كَسَرْتَني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فأنتَ لي الآنَ قُوَّتِــــــي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951181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17366"/>
            <a:ext cx="9144000" cy="6569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(أنتَ خَلاصِي)2   (وَعَن يَمِيني)2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(أنتَ بقُربــي)2   (أنتَ بقلبـــي)2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وَلاسمِكَ رَبِّي يَســـــــوع أنتَمِي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ar-EG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50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54009"/>
            <a:ext cx="9144000" cy="736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إن لم تَكُن أنتَ أُنشُودَتي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فَلن أُرَنِّــــــــمَ لِلأبَـــــــــدِ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لأنَّكَ لي نَشِــــيدِي سَيِّـدِي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17366"/>
            <a:ext cx="9144000" cy="6569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(أنتَ خَلاصِي)2   (وَعَن يَمِيني)2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(أنتَ بقُربــي)2   (أنتَ بقلبـــي)2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وَلاسمِكَ رَبِّي يَســـــــوع أنتَمِي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ar-EG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54009"/>
            <a:ext cx="9144000" cy="736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إن لم يَسِر أمَامِي وَجهُكَ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لن أخطــــوَ مِن هُنا بدُونِكَ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فأنتَ لي نورِي وَمُرشِـدِي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3844429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17366"/>
            <a:ext cx="9144000" cy="6569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(أنتَ خَلاصِي)2   (وَعَن يَمِيني)2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(أنتَ بقُربــي)2   (أنتَ بقلبـــي)2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وَلاسمِكَ رَبِّي يَســـــــوع أنتَمِي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ar-EG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036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54009"/>
            <a:ext cx="9144000" cy="736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3-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لو لم يَكُن كَلامُكَ لَذَّتِي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لَهَلَكتُ إذاً في مَذَلَّتِـــــــي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فأنتَ لِي نَبعُ تَعزِيَّتـــــــي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3553037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17366"/>
            <a:ext cx="9144000" cy="6569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(أنتَ خَلاصِي)2   (وَعَن يَمِيني)2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(أنتَ بقُربــي)2   (أنتَ بقلبـــي)2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وَلاسمِكَ رَبِّي يَســـــــوع أنتَمِي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ar-EG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476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54009"/>
            <a:ext cx="9144000" cy="736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4-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إن لم تَبنِ وَتَحرُسْ قَلعَتي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فَبَاطِلٌ تَعَبـــــــــي وَسَـهَرِي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فأنتَ صَانِعِـــي وَصَخرَتــي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2151074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17366"/>
            <a:ext cx="9144000" cy="6569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(أنتَ خَلاصِي)2   (وَعَن يَمِيني)2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(أنتَ بقُربــي)2   (أنتَ بقلبـــي)2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وَلاسمِكَ رَبِّي يَســـــــوع أنتَمِي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ar-EG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49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233</Words>
  <Application>Microsoft Office PowerPoint</Application>
  <PresentationFormat>On-screen Show (4:3)</PresentationFormat>
  <Paragraphs>22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2024-04-29T08:20:46Z</dcterms:modified>
</cp:coreProperties>
</file>