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325" r:id="rId3"/>
    <p:sldId id="335" r:id="rId4"/>
    <p:sldId id="336" r:id="rId5"/>
    <p:sldId id="337" r:id="rId6"/>
    <p:sldId id="338" r:id="rId7"/>
    <p:sldId id="339" r:id="rId8"/>
    <p:sldId id="340" r:id="rId9"/>
    <p:sldId id="341" r:id="rId10"/>
    <p:sldId id="342" r:id="rId11"/>
    <p:sldId id="343" r:id="rId12"/>
    <p:sldId id="29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 varScale="1">
        <p:scale>
          <a:sx n="91" d="100"/>
          <a:sy n="91" d="100"/>
        </p:scale>
        <p:origin x="1656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52400" y="791841"/>
            <a:ext cx="8763000" cy="26570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ترنيمة</a:t>
            </a:r>
          </a:p>
          <a:p>
            <a:pPr algn="ctr">
              <a:lnSpc>
                <a:spcPct val="150000"/>
              </a:lnSpc>
            </a:pPr>
            <a:r>
              <a:rPr lang="ar-SA" sz="7200" b="1" dirty="0">
                <a:latin typeface="Arial" charset="0"/>
                <a:cs typeface="Arial" charset="0"/>
              </a:rPr>
              <a:t>إن لم تكن أنت انشودتي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254009"/>
            <a:ext cx="9144000" cy="736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latin typeface="Arial" charset="0"/>
                <a:cs typeface="Arial" charset="0"/>
              </a:rPr>
              <a:t>5-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إن لم تُبَارِكْني سَيِّدِي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لن أُطلِقَكَ وَلو كَسَرْتَني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فأنتَ لي الآنَ قُوَّتِــــــي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</a:br>
            <a:endParaRPr lang="ar-EG" sz="7200" b="1" dirty="0"/>
          </a:p>
        </p:txBody>
      </p:sp>
    </p:spTree>
    <p:extLst>
      <p:ext uri="{BB962C8B-B14F-4D97-AF65-F5344CB8AC3E}">
        <p14:creationId xmlns:p14="http://schemas.microsoft.com/office/powerpoint/2010/main" val="9511813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517366"/>
            <a:ext cx="9144000" cy="65692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48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000" b="1" dirty="0">
                <a:solidFill>
                  <a:srgbClr val="003300"/>
                </a:solidFill>
              </a:rPr>
              <a:t>(أنتَ خَلاصِي)2   (وَعَن يَمِيني)2</a:t>
            </a:r>
            <a:br>
              <a:rPr lang="ar-EG" sz="6000" b="1" dirty="0">
                <a:solidFill>
                  <a:srgbClr val="003300"/>
                </a:solidFill>
              </a:rPr>
            </a:br>
            <a:r>
              <a:rPr lang="ar-EG" sz="6000" b="1" dirty="0">
                <a:solidFill>
                  <a:srgbClr val="003300"/>
                </a:solidFill>
              </a:rPr>
              <a:t>(أنتَ بقُربــي)2   (أنتَ بقلبـــي)2</a:t>
            </a:r>
            <a:br>
              <a:rPr lang="ar-EG" sz="6000" b="1" dirty="0">
                <a:solidFill>
                  <a:srgbClr val="003300"/>
                </a:solidFill>
              </a:rPr>
            </a:br>
            <a:r>
              <a:rPr lang="ar-EG" sz="6000" b="1" dirty="0">
                <a:solidFill>
                  <a:srgbClr val="003300"/>
                </a:solidFill>
              </a:rPr>
              <a:t>وَلاسمِكَ رَبِّي يَســـــــوع أنتَمِي</a:t>
            </a:r>
            <a:br>
              <a:rPr lang="ar-EG" sz="6000" b="1" dirty="0">
                <a:solidFill>
                  <a:srgbClr val="003300"/>
                </a:solidFill>
              </a:rPr>
            </a:br>
            <a:endParaRPr lang="ar-EG" sz="6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9505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254009"/>
            <a:ext cx="9144000" cy="736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latin typeface="Arial" charset="0"/>
                <a:cs typeface="Arial" charset="0"/>
              </a:rPr>
              <a:t>1-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إن لم تَكُن أنتَ أُنشُودَتي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فَلن أُرَنِّــــــــمَ لِلأبَـــــــــدِ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لأنَّكَ لي نَشِــــيدِي سَيِّـدِي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</a:br>
            <a:endParaRPr lang="ar-EG" sz="7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517366"/>
            <a:ext cx="9144000" cy="65692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48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000" b="1" dirty="0">
                <a:solidFill>
                  <a:srgbClr val="003300"/>
                </a:solidFill>
              </a:rPr>
              <a:t>(أنتَ خَلاصِي)2   (وَعَن يَمِيني)2</a:t>
            </a:r>
            <a:br>
              <a:rPr lang="ar-EG" sz="6000" b="1" dirty="0">
                <a:solidFill>
                  <a:srgbClr val="003300"/>
                </a:solidFill>
              </a:rPr>
            </a:br>
            <a:r>
              <a:rPr lang="ar-EG" sz="6000" b="1" dirty="0">
                <a:solidFill>
                  <a:srgbClr val="003300"/>
                </a:solidFill>
              </a:rPr>
              <a:t>(أنتَ بقُربــي)2   (أنتَ بقلبـــي)2</a:t>
            </a:r>
            <a:br>
              <a:rPr lang="ar-EG" sz="6000" b="1" dirty="0">
                <a:solidFill>
                  <a:srgbClr val="003300"/>
                </a:solidFill>
              </a:rPr>
            </a:br>
            <a:r>
              <a:rPr lang="ar-EG" sz="6000" b="1" dirty="0">
                <a:solidFill>
                  <a:srgbClr val="003300"/>
                </a:solidFill>
              </a:rPr>
              <a:t>وَلاسمِكَ رَبِّي يَســـــــوع أنتَمِي</a:t>
            </a:r>
            <a:br>
              <a:rPr lang="ar-EG" sz="6000" b="1" dirty="0">
                <a:solidFill>
                  <a:srgbClr val="003300"/>
                </a:solidFill>
              </a:rPr>
            </a:br>
            <a:endParaRPr lang="ar-EG" sz="6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254009"/>
            <a:ext cx="9144000" cy="736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latin typeface="Arial" charset="0"/>
                <a:cs typeface="Arial" charset="0"/>
              </a:rPr>
              <a:t>1-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إن لم يَسِر أمَامِي وَجهُكَ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لن أخطــــوَ مِن هُنا بدُونِكَ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فأنتَ لي نورِي وَمُرشِـدِي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</a:br>
            <a:endParaRPr lang="ar-EG" sz="7200" b="1" dirty="0"/>
          </a:p>
        </p:txBody>
      </p:sp>
    </p:spTree>
    <p:extLst>
      <p:ext uri="{BB962C8B-B14F-4D97-AF65-F5344CB8AC3E}">
        <p14:creationId xmlns:p14="http://schemas.microsoft.com/office/powerpoint/2010/main" val="38444291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517366"/>
            <a:ext cx="9144000" cy="65692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48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000" b="1" dirty="0">
                <a:solidFill>
                  <a:srgbClr val="003300"/>
                </a:solidFill>
              </a:rPr>
              <a:t>(أنتَ خَلاصِي)2   (وَعَن يَمِيني)2</a:t>
            </a:r>
            <a:br>
              <a:rPr lang="ar-EG" sz="6000" b="1" dirty="0">
                <a:solidFill>
                  <a:srgbClr val="003300"/>
                </a:solidFill>
              </a:rPr>
            </a:br>
            <a:r>
              <a:rPr lang="ar-EG" sz="6000" b="1" dirty="0">
                <a:solidFill>
                  <a:srgbClr val="003300"/>
                </a:solidFill>
              </a:rPr>
              <a:t>(أنتَ بقُربــي)2   (أنتَ بقلبـــي)2</a:t>
            </a:r>
            <a:br>
              <a:rPr lang="ar-EG" sz="6000" b="1" dirty="0">
                <a:solidFill>
                  <a:srgbClr val="003300"/>
                </a:solidFill>
              </a:rPr>
            </a:br>
            <a:r>
              <a:rPr lang="ar-EG" sz="6000" b="1" dirty="0">
                <a:solidFill>
                  <a:srgbClr val="003300"/>
                </a:solidFill>
              </a:rPr>
              <a:t>وَلاسمِكَ رَبِّي يَســـــــوع أنتَمِي</a:t>
            </a:r>
            <a:br>
              <a:rPr lang="ar-EG" sz="6000" b="1" dirty="0">
                <a:solidFill>
                  <a:srgbClr val="003300"/>
                </a:solidFill>
              </a:rPr>
            </a:br>
            <a:endParaRPr lang="ar-EG" sz="6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90365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254009"/>
            <a:ext cx="9144000" cy="736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latin typeface="Arial" charset="0"/>
                <a:cs typeface="Arial" charset="0"/>
              </a:rPr>
              <a:t>3-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لو لم يَكُن كَلامُكَ لَذَّتِي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لَهَلَكتُ إذاً في مَذَلَّتِـــــــي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فأنتَ لِي نَبعُ تَعزِيَّتـــــــي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</a:br>
            <a:endParaRPr lang="ar-EG" sz="7200" b="1" dirty="0"/>
          </a:p>
        </p:txBody>
      </p:sp>
    </p:spTree>
    <p:extLst>
      <p:ext uri="{BB962C8B-B14F-4D97-AF65-F5344CB8AC3E}">
        <p14:creationId xmlns:p14="http://schemas.microsoft.com/office/powerpoint/2010/main" val="35530378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517366"/>
            <a:ext cx="9144000" cy="65692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48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000" b="1" dirty="0">
                <a:solidFill>
                  <a:srgbClr val="003300"/>
                </a:solidFill>
              </a:rPr>
              <a:t>(أنتَ خَلاصِي)2   (وَعَن يَمِيني)2</a:t>
            </a:r>
            <a:br>
              <a:rPr lang="ar-EG" sz="6000" b="1" dirty="0">
                <a:solidFill>
                  <a:srgbClr val="003300"/>
                </a:solidFill>
              </a:rPr>
            </a:br>
            <a:r>
              <a:rPr lang="ar-EG" sz="6000" b="1" dirty="0">
                <a:solidFill>
                  <a:srgbClr val="003300"/>
                </a:solidFill>
              </a:rPr>
              <a:t>(أنتَ بقُربــي)2   (أنتَ بقلبـــي)2</a:t>
            </a:r>
            <a:br>
              <a:rPr lang="ar-EG" sz="6000" b="1" dirty="0">
                <a:solidFill>
                  <a:srgbClr val="003300"/>
                </a:solidFill>
              </a:rPr>
            </a:br>
            <a:r>
              <a:rPr lang="ar-EG" sz="6000" b="1" dirty="0">
                <a:solidFill>
                  <a:srgbClr val="003300"/>
                </a:solidFill>
              </a:rPr>
              <a:t>وَلاسمِكَ رَبِّي يَســـــــوع أنتَمِي</a:t>
            </a:r>
            <a:br>
              <a:rPr lang="ar-EG" sz="6000" b="1" dirty="0">
                <a:solidFill>
                  <a:srgbClr val="003300"/>
                </a:solidFill>
              </a:rPr>
            </a:br>
            <a:endParaRPr lang="ar-EG" sz="6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44766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254009"/>
            <a:ext cx="9144000" cy="736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latin typeface="Arial" charset="0"/>
                <a:cs typeface="Arial" charset="0"/>
              </a:rPr>
              <a:t>4-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إن لم تَبنِ وَتَحرُسْ قَلعَتي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فَبَاطِلٌ تَعَبـــــــــي وَسَـهَرِي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فأنتَ صَانِعِـــي وَصَخرَتــي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</a:br>
            <a:endParaRPr lang="ar-EG" sz="7200" b="1" dirty="0"/>
          </a:p>
        </p:txBody>
      </p:sp>
    </p:spTree>
    <p:extLst>
      <p:ext uri="{BB962C8B-B14F-4D97-AF65-F5344CB8AC3E}">
        <p14:creationId xmlns:p14="http://schemas.microsoft.com/office/powerpoint/2010/main" val="21510742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517366"/>
            <a:ext cx="9144000" cy="65692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48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000" b="1" dirty="0">
                <a:solidFill>
                  <a:srgbClr val="003300"/>
                </a:solidFill>
              </a:rPr>
              <a:t>(أنتَ خَلاصِي)2   (وَعَن يَمِيني)2</a:t>
            </a:r>
            <a:br>
              <a:rPr lang="ar-EG" sz="6000" b="1" dirty="0">
                <a:solidFill>
                  <a:srgbClr val="003300"/>
                </a:solidFill>
              </a:rPr>
            </a:br>
            <a:r>
              <a:rPr lang="ar-EG" sz="6000" b="1" dirty="0">
                <a:solidFill>
                  <a:srgbClr val="003300"/>
                </a:solidFill>
              </a:rPr>
              <a:t>(أنتَ بقُربــي)2   (أنتَ بقلبـــي)2</a:t>
            </a:r>
            <a:br>
              <a:rPr lang="ar-EG" sz="6000" b="1" dirty="0">
                <a:solidFill>
                  <a:srgbClr val="003300"/>
                </a:solidFill>
              </a:rPr>
            </a:br>
            <a:r>
              <a:rPr lang="ar-EG" sz="6000" b="1" dirty="0">
                <a:solidFill>
                  <a:srgbClr val="003300"/>
                </a:solidFill>
              </a:rPr>
              <a:t>وَلاسمِكَ رَبِّي يَســـــــوع أنتَمِي</a:t>
            </a:r>
            <a:br>
              <a:rPr lang="ar-EG" sz="6000" b="1" dirty="0">
                <a:solidFill>
                  <a:srgbClr val="003300"/>
                </a:solidFill>
              </a:rPr>
            </a:br>
            <a:endParaRPr lang="ar-EG" sz="6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3496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898</TotalTime>
  <Words>233</Words>
  <Application>Microsoft Office PowerPoint</Application>
  <PresentationFormat>On-screen Show (4:3)</PresentationFormat>
  <Paragraphs>22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Helvetica Neue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116</cp:revision>
  <dcterms:created xsi:type="dcterms:W3CDTF">2021-12-07T14:30:00Z</dcterms:created>
  <dcterms:modified xsi:type="dcterms:W3CDTF">2024-04-29T08:20:46Z</dcterms:modified>
</cp:coreProperties>
</file>