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7" r:id="rId6"/>
    <p:sldId id="316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7"/>
            <p14:sldId id="316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أؤمُرْ بالحياة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أؤمُرْ بالحياة   للقلب اللـي مات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حَتَّى الذِّكرَيَات   نَسِّينــــا واِشفِينا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قَادِر مِ العِظَــــــــام   مِن كُوم الحِطَام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تِخلَق جِيش لِمَجدَك   اُنفُخْ رُوحَك فِينا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اُشرُقْ عَلينا  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بِإيدَك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دَاوينــــــــــا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اُستُر ماضينــــــا   في جنبِ المَجرُوح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شَدِّدْ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إيدينــــــا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اِرفَع عِينينا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وِالنُّصرَة لِينــا   بِقُـوِّة الرُّوح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عِشنا لِرُوحنـــــا   وزَادِت جُرُوحنا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رَاجعين لَك سَامِحنا   وِف قلبَك اِقبَلنــا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داللي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فَات كِفايَة   عِشنَاه لِلنِّفَايَة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اِكشِـــفْ اِلخَبَايَا   قَدِّسْنا وطَهَّرْنا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79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اُشرُقْ عَلينا  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بِإيدَك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دَاوينــــــــــا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اُستُر ماضينــــــا   في جنبِ المَجرُوح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شَدِّدْ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إيدينــــــا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اِرفَع عِينينا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وِالنُّصرَة لِينــا   بِقُـوِّة الرُّوح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49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رَجَانا في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إيدَك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وف قُوِّة صَليبَك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نَادينا نجيلَك   عالمَيَّه تمَشِّينا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نِتغَيَّر لِصُورتَك   وِنِفرَح في قُرْبَك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ولَوْ يُوم ضِعِفنا   مِن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تاني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تقَوِّينا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41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اُشرُقْ عَلينا  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بِإيدَك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دَاوينــــــــــا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اُستُر ماضينــــــا   في جنبِ المَجرُوح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شَدِّدْ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إيدينــــــا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اِرفَع عِينينا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وِالنُّصرَة لِينــا   بِقُـوِّة الرُّوح</a:t>
            </a:r>
            <a:b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86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3801</TotalTime>
  <Words>147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2024-01-04T09:01:23Z</dcterms:modified>
</cp:coreProperties>
</file>