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52" r:id="rId5"/>
    <p:sldId id="449" r:id="rId6"/>
    <p:sldId id="453" r:id="rId7"/>
    <p:sldId id="450" r:id="rId8"/>
    <p:sldId id="455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172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/>
              <a:t>ترنيمة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/>
            <a:r>
              <a:rPr lang="ar-EG" altLang="en-US" sz="8000" b="1" dirty="0"/>
              <a:t>اتكالي عليك يا سيد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9" name="Rectangle 8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/>
              <a:t>قلبك كله حُب و طيبة </a:t>
            </a:r>
          </a:p>
          <a:p>
            <a:pPr algn="ctr" rtl="1">
              <a:defRPr/>
            </a:pPr>
            <a:r>
              <a:rPr lang="ar-EG" altLang="en-US" sz="8000" b="1" dirty="0"/>
              <a:t>ومعاملاتك ليّ عجـيـبـة </a:t>
            </a:r>
          </a:p>
          <a:p>
            <a:pPr algn="ctr" rtl="1">
              <a:defRPr/>
            </a:pPr>
            <a:r>
              <a:rPr lang="ar-EG" altLang="en-US" sz="8000" b="1" dirty="0"/>
              <a:t>م الشباب حتى للشيبة </a:t>
            </a:r>
          </a:p>
          <a:p>
            <a:pPr algn="ctr" rtl="1">
              <a:defRPr/>
            </a:pPr>
            <a:r>
              <a:rPr lang="ar-EG" altLang="en-US" sz="8000" b="1" dirty="0"/>
              <a:t>شايلني بإيـديـــــــــــك 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5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46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مُش بهون ولا مرة عليـك </a:t>
            </a:r>
          </a:p>
          <a:p>
            <a:pPr algn="ctr" rtl="1">
              <a:defRPr/>
            </a:pPr>
            <a:r>
              <a:rPr lang="ar-EG" altLang="en-US" sz="7200" b="1" dirty="0"/>
              <a:t>قــلت لي نعـمتي ها تكفـيك</a:t>
            </a:r>
          </a:p>
          <a:p>
            <a:pPr algn="ctr" rtl="1">
              <a:defRPr/>
            </a:pPr>
            <a:r>
              <a:rPr lang="ar-EG" altLang="en-US" sz="7200" b="1" dirty="0"/>
              <a:t>أضعف ترفع أصرُخ تسمع</a:t>
            </a:r>
            <a:br>
              <a:rPr lang="ar-EG" altLang="en-US" sz="7200" b="1" dirty="0"/>
            </a:br>
            <a:r>
              <a:rPr lang="ar-EG" altLang="en-US" sz="7200" b="1" dirty="0"/>
              <a:t>أصل انا غالي عليك</a:t>
            </a:r>
            <a:endParaRPr lang="en-US" sz="7200" b="1" dirty="0"/>
          </a:p>
          <a:p>
            <a:pPr algn="ctr" rtl="1">
              <a:defRPr/>
            </a:pPr>
            <a:endParaRPr lang="ar-EG" altLang="en-US" sz="7200" b="1" dirty="0"/>
          </a:p>
          <a:p>
            <a:br>
              <a:rPr lang="ar-SA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09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مشغول بيَّ </a:t>
            </a:r>
            <a:r>
              <a:rPr lang="ar-EG" sz="7200" b="1" dirty="0" err="1"/>
              <a:t>وشايل</a:t>
            </a:r>
            <a:r>
              <a:rPr lang="ar-EG" sz="7200" b="1" dirty="0"/>
              <a:t> همي</a:t>
            </a:r>
          </a:p>
          <a:p>
            <a:pPr algn="ctr" rtl="1"/>
            <a:r>
              <a:rPr lang="ar-EG" sz="7200" b="1" dirty="0"/>
              <a:t>علي </a:t>
            </a:r>
            <a:r>
              <a:rPr lang="ar-EG" sz="7200" b="1" dirty="0" err="1"/>
              <a:t>إسمك</a:t>
            </a:r>
            <a:r>
              <a:rPr lang="ar-EG" sz="7200" b="1" dirty="0"/>
              <a:t> يا يسوع متسمي</a:t>
            </a:r>
          </a:p>
          <a:p>
            <a:pPr algn="ctr" rtl="1"/>
            <a:r>
              <a:rPr lang="ar-EG" sz="7200" b="1" dirty="0"/>
              <a:t>ليك راح ارنم وافتح فمي</a:t>
            </a:r>
          </a:p>
          <a:p>
            <a:pPr algn="ctr" rtl="1"/>
            <a:r>
              <a:rPr lang="ar-EG" sz="7200" b="1" dirty="0" err="1"/>
              <a:t>بذبايح</a:t>
            </a:r>
            <a:r>
              <a:rPr lang="ar-EG" sz="7200" b="1" dirty="0"/>
              <a:t> ترضيك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38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</a:t>
            </a:r>
            <a:r>
              <a:rPr lang="ar-EG" altLang="en-US" sz="8000" b="1">
                <a:solidFill>
                  <a:srgbClr val="003300"/>
                </a:solidFill>
              </a:rPr>
              <a:t>بترفع وانت </a:t>
            </a:r>
            <a:r>
              <a:rPr lang="ar-EG" altLang="en-US" sz="8000" b="1" dirty="0">
                <a:solidFill>
                  <a:srgbClr val="003300"/>
                </a:solidFill>
              </a:rPr>
              <a:t>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111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298</cp:revision>
  <dcterms:created xsi:type="dcterms:W3CDTF">2021-12-07T14:30:00Z</dcterms:created>
  <dcterms:modified xsi:type="dcterms:W3CDTF">2024-02-05T10:15:38Z</dcterms:modified>
</cp:coreProperties>
</file>