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89" r:id="rId3"/>
    <p:sldId id="499" r:id="rId4"/>
    <p:sldId id="523" r:id="rId5"/>
    <p:sldId id="524" r:id="rId6"/>
    <p:sldId id="525" r:id="rId7"/>
    <p:sldId id="526" r:id="rId8"/>
    <p:sldId id="527" r:id="rId9"/>
    <p:sldId id="528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أحبَبتُ أنَّ سَيِّدِي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17339"/>
            <a:ext cx="9144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أحبَبتُ أنَّ سَيِّدِي </a:t>
            </a:r>
            <a:br>
              <a:rPr lang="en-US" sz="8000" b="1" dirty="0"/>
            </a:br>
            <a:r>
              <a:rPr lang="ar-EG" sz="8000" b="1" dirty="0"/>
              <a:t> يَسْمَعُ صَوتي </a:t>
            </a:r>
            <a:r>
              <a:rPr lang="ar-EG" sz="8000" b="1" dirty="0" err="1"/>
              <a:t>وَدُعَاي</a:t>
            </a:r>
            <a:br>
              <a:rPr lang="ar-EG" sz="8000" b="1" dirty="0"/>
            </a:br>
            <a:r>
              <a:rPr lang="ar-EG" sz="8000" b="1" dirty="0"/>
              <a:t>وَيَستـَجيبُ طِلبَتـــي </a:t>
            </a:r>
            <a:br>
              <a:rPr lang="en-US" sz="8000" b="1" dirty="0"/>
            </a:br>
            <a:r>
              <a:rPr lang="ar-EG" sz="8000" b="1" dirty="0"/>
              <a:t>  فهوَ مُخَلـِّصِي </a:t>
            </a:r>
            <a:r>
              <a:rPr lang="ar-EG" sz="8000" b="1" dirty="0" err="1"/>
              <a:t>رَجَاي</a:t>
            </a:r>
            <a:br>
              <a:rPr lang="ar-EG" sz="8000" b="1" dirty="0"/>
            </a:br>
            <a:br>
              <a:rPr lang="en-US" sz="54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أمَالَ نـَحْـوِي أُذنـَهُ </a:t>
            </a:r>
          </a:p>
          <a:p>
            <a:pPr algn="ctr" rtl="1"/>
            <a:r>
              <a:rPr lang="ar-EG" sz="8000" b="1" dirty="0"/>
              <a:t>لِذاكَ أدْعُــــــوهُ أنا</a:t>
            </a:r>
            <a:br>
              <a:rPr lang="ar-EG" sz="8000" b="1" dirty="0"/>
            </a:br>
            <a:r>
              <a:rPr lang="ar-EG" sz="8000" b="1" dirty="0"/>
              <a:t>مُدَّةَ عُمْرِي كـُلـَّهَــا </a:t>
            </a:r>
          </a:p>
          <a:p>
            <a:pPr algn="ctr" rtl="1"/>
            <a:r>
              <a:rPr lang="ar-EG" sz="8000" b="1" dirty="0"/>
              <a:t>فهوَ الإلـَهُ رَبُّنــــا</a:t>
            </a:r>
            <a:br>
              <a:rPr lang="en-US" sz="5400" b="1" dirty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7315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الرَّبُّ صَدِيقٌ قـَـــوِي</a:t>
            </a:r>
          </a:p>
          <a:p>
            <a:pPr algn="ctr" rtl="1"/>
            <a:r>
              <a:rPr lang="ar-EG" sz="8000" b="1" dirty="0"/>
              <a:t>كـَذاكَ حَنـَّــانٌ أمينْ</a:t>
            </a:r>
            <a:br>
              <a:rPr lang="ar-EG" sz="8000" b="1" dirty="0"/>
            </a:br>
            <a:r>
              <a:rPr lang="ar-EG" sz="8000" b="1" dirty="0"/>
              <a:t>حَافِظ ُ كـُلِّ </a:t>
            </a:r>
            <a:r>
              <a:rPr lang="ar-EG" sz="8000" b="1" dirty="0" err="1"/>
              <a:t>البُسَطــــا</a:t>
            </a:r>
            <a:r>
              <a:rPr lang="ar-EG" sz="8000" b="1" dirty="0"/>
              <a:t> </a:t>
            </a:r>
            <a:br>
              <a:rPr lang="en-US" sz="8000" b="1" dirty="0"/>
            </a:br>
            <a:r>
              <a:rPr lang="ar-EG" sz="8000" b="1" dirty="0"/>
              <a:t>مُخَلـِّصُ المَتـَّضِعِينْ</a:t>
            </a:r>
            <a:br>
              <a:rPr lang="ar-EG" sz="8000" b="1" dirty="0"/>
            </a:br>
            <a:br>
              <a:rPr lang="ar-EG" sz="54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609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 err="1"/>
              <a:t>يانفسي</a:t>
            </a:r>
            <a:r>
              <a:rPr lang="ar-EG" sz="8000" b="1" dirty="0"/>
              <a:t> قومِي وَارجـِعي  </a:t>
            </a:r>
            <a:br>
              <a:rPr lang="en-US" sz="8000" b="1" dirty="0"/>
            </a:br>
            <a:r>
              <a:rPr lang="ar-EG" sz="8000" b="1" dirty="0"/>
              <a:t>إلى مَكـَـان ِ رَاحَتِكْ</a:t>
            </a:r>
            <a:br>
              <a:rPr lang="ar-EG" sz="8000" b="1" dirty="0"/>
            </a:br>
            <a:r>
              <a:rPr lang="ar-EG" sz="8000" b="1" dirty="0"/>
              <a:t>إلـَيْكِ أحْسَنَ العَلـــــــــي </a:t>
            </a:r>
            <a:br>
              <a:rPr lang="en-US" sz="8000" b="1" dirty="0"/>
            </a:br>
            <a:r>
              <a:rPr lang="ar-EG" sz="8000" b="1" dirty="0"/>
              <a:t>عُـودِي إذا ً لِنِعمَتِكْ</a:t>
            </a:r>
            <a:br>
              <a:rPr lang="ar-EG" sz="54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أنقـَذتَ نفسي سَيِّدِي </a:t>
            </a:r>
            <a:br>
              <a:rPr lang="en-US" sz="8000" b="1" dirty="0"/>
            </a:br>
            <a:r>
              <a:rPr lang="ar-EG" sz="8000" b="1" dirty="0"/>
              <a:t>مِن شَرِّ مَــوْتٍ وَقلقْ</a:t>
            </a:r>
            <a:br>
              <a:rPr lang="ar-EG" sz="8000" b="1" dirty="0"/>
            </a:br>
            <a:r>
              <a:rPr lang="ar-EG" sz="8000" b="1" dirty="0"/>
              <a:t>وَقد مَسَحْتَ أدْمُعِــــــي </a:t>
            </a:r>
            <a:br>
              <a:rPr lang="en-US" sz="8000" b="1" dirty="0"/>
            </a:br>
            <a:r>
              <a:rPr lang="ar-EG" sz="8000" b="1" dirty="0"/>
              <a:t>حَفـَظتـَني مِنَ الزَّلـَقْ</a:t>
            </a:r>
            <a:br>
              <a:rPr lang="ar-EG" sz="8000" b="1" dirty="0"/>
            </a:br>
            <a:br>
              <a:rPr lang="ar-EG" sz="5400" b="1" dirty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مَوْطِن </a:t>
            </a:r>
            <a:r>
              <a:rPr lang="ar-EG" sz="8000" b="1" dirty="0" err="1"/>
              <a:t>الأحْيَــــا</a:t>
            </a:r>
            <a:r>
              <a:rPr lang="ar-EG" sz="8000" b="1" dirty="0"/>
              <a:t> أنا </a:t>
            </a:r>
            <a:br>
              <a:rPr lang="en-US" sz="8000" b="1" dirty="0"/>
            </a:br>
            <a:r>
              <a:rPr lang="ar-EG" sz="8000" b="1" dirty="0"/>
              <a:t>أسْلـُكُ قـُـــدَّامَ الإلـَــهْ</a:t>
            </a:r>
            <a:br>
              <a:rPr lang="ar-EG" sz="8000" b="1" dirty="0"/>
            </a:br>
            <a:r>
              <a:rPr lang="ar-EG" sz="8000" b="1" dirty="0"/>
              <a:t>مُخَبِّرَا ً بـِفـَضلِــــــــــهِ </a:t>
            </a:r>
            <a:br>
              <a:rPr lang="en-US" sz="8000" b="1" dirty="0"/>
            </a:br>
            <a:r>
              <a:rPr lang="ar-EG" sz="8000" b="1" dirty="0"/>
              <a:t>مَسَبِّحَا ً طولَ الحَيَــاة</a:t>
            </a:r>
            <a:br>
              <a:rPr lang="ar-EG" sz="54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آمَنتُ بالحَقِّ الجَلي </a:t>
            </a:r>
          </a:p>
          <a:p>
            <a:pPr algn="ctr" rtl="1"/>
            <a:r>
              <a:rPr lang="ar-EG" sz="8000" b="1" dirty="0"/>
              <a:t>لِذاكَ فـُهْتُ ناطِقـــا ً</a:t>
            </a:r>
            <a:br>
              <a:rPr lang="ar-EG" sz="8000" b="1" dirty="0"/>
            </a:br>
            <a:r>
              <a:rPr lang="ar-EG" sz="8000" b="1" dirty="0"/>
              <a:t>وَقد تـَذَلـَّلتُ أنـــــا </a:t>
            </a:r>
            <a:br>
              <a:rPr lang="en-US" sz="8000" b="1" dirty="0"/>
            </a:br>
            <a:r>
              <a:rPr lang="ar-EG" sz="8000" b="1" dirty="0"/>
              <a:t>ذ ُلا ً شَدِيدَا ً فائِقـــا ً</a:t>
            </a:r>
            <a:br>
              <a:rPr lang="ar-EG" sz="8000" b="1" dirty="0"/>
            </a:b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وَقـُلتُ عِندَ حَيْرَتــي  </a:t>
            </a:r>
            <a:br>
              <a:rPr lang="en-US" sz="8000" b="1" dirty="0"/>
            </a:br>
            <a:r>
              <a:rPr lang="ar-EG" sz="8000" b="1" dirty="0"/>
              <a:t>لا أرتـَجي إلا الإلـَه</a:t>
            </a:r>
            <a:br>
              <a:rPr lang="ar-EG" sz="8000" b="1" dirty="0"/>
            </a:br>
            <a:r>
              <a:rPr lang="ar-EG" sz="8000" b="1" dirty="0"/>
              <a:t>كـُلٌّ سِــــــــوَاهُ بَاطِلٌ </a:t>
            </a:r>
            <a:br>
              <a:rPr lang="en-US" sz="8000" b="1" dirty="0"/>
            </a:br>
            <a:r>
              <a:rPr lang="ar-EG" sz="8000" b="1" dirty="0"/>
              <a:t>وَلا رَجَاءَ لي سِوَاه</a:t>
            </a:r>
            <a:br>
              <a:rPr lang="ar-EG" sz="5400" b="1" dirty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146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373</cp:revision>
  <dcterms:created xsi:type="dcterms:W3CDTF">2021-12-07T14:30:00Z</dcterms:created>
  <dcterms:modified xsi:type="dcterms:W3CDTF">2024-02-05T10:14:25Z</dcterms:modified>
</cp:coreProperties>
</file>