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5" r:id="rId3"/>
    <p:sldId id="336" r:id="rId4"/>
    <p:sldId id="338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15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Arial" charset="0"/>
                <a:cs typeface="Arial" charset="0"/>
              </a:rPr>
              <a:t>احمدك من كل قلبي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823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أحمَدُكَ مِن كُلِّ قلبي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قُدَّامَ الآلِهَةِ أُرَنِّمُ لكَ</a:t>
            </a:r>
            <a:br>
              <a:rPr lang="ar-EG" sz="6000" b="1" dirty="0">
                <a:latin typeface="Arial" charset="0"/>
                <a:cs typeface="Arial" charset="0"/>
              </a:rPr>
            </a:br>
            <a:r>
              <a:rPr lang="ar-EG" sz="6000" b="1" dirty="0">
                <a:latin typeface="Arial" charset="0"/>
                <a:cs typeface="Arial" charset="0"/>
              </a:rPr>
              <a:t>أسجُدُ في هَيكَــــــلِ قُدْسِكَ</a:t>
            </a:r>
            <a:br>
              <a:rPr lang="ar-EG" sz="6000" b="1" dirty="0">
                <a:latin typeface="Arial" charset="0"/>
                <a:cs typeface="Arial" charset="0"/>
              </a:rPr>
            </a:br>
            <a:r>
              <a:rPr lang="ar-EG" sz="6000" b="1" dirty="0">
                <a:latin typeface="Arial" charset="0"/>
                <a:cs typeface="Arial" charset="0"/>
              </a:rPr>
              <a:t>وَأحمَدُ اِسمَكَ عَلى رَحمَتِكَ</a:t>
            </a: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061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فإن سَلَكتُ في وَسطِ الضِّيـقِ</a:t>
            </a:r>
            <a:br>
              <a:rPr lang="ar-EG" sz="6000" b="1" dirty="0">
                <a:latin typeface="Arial" charset="0"/>
                <a:cs typeface="Arial" charset="0"/>
              </a:rPr>
            </a:br>
            <a:r>
              <a:rPr lang="ar-EG" sz="6000" b="1" dirty="0">
                <a:latin typeface="Arial" charset="0"/>
                <a:cs typeface="Arial" charset="0"/>
              </a:rPr>
              <a:t>في وَسطِ الضِّيقِ تُحيينـــــــي</a:t>
            </a:r>
            <a:br>
              <a:rPr lang="ar-EG" sz="6000" b="1" dirty="0">
                <a:latin typeface="Arial" charset="0"/>
                <a:cs typeface="Arial" charset="0"/>
              </a:rPr>
            </a:br>
            <a:r>
              <a:rPr lang="ar-EG" sz="6000" b="1" dirty="0">
                <a:latin typeface="Arial" charset="0"/>
                <a:cs typeface="Arial" charset="0"/>
              </a:rPr>
              <a:t>عَلى غَضَبِ أعدَائي تَمُدُّ يَدَكَ وَتُخَلِّصُنــــــــــــــــي يَمِينُكَ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06161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>
                <a:latin typeface="Arial" charset="0"/>
                <a:cs typeface="Arial" charset="0"/>
              </a:rPr>
              <a:t>(الرَّبُّ يُحَامِــــــــي عَنِّي)3</a:t>
            </a:r>
            <a:br>
              <a:rPr lang="ar-EG" sz="6000" b="1" dirty="0">
                <a:latin typeface="Arial" charset="0"/>
                <a:cs typeface="Arial" charset="0"/>
              </a:rPr>
            </a:br>
            <a:r>
              <a:rPr lang="ar-EG" sz="6000" b="1" dirty="0">
                <a:latin typeface="Arial" charset="0"/>
                <a:cs typeface="Arial" charset="0"/>
              </a:rPr>
              <a:t>(يارَبُّ رَحمَتُكَ إلى الأبَد)2</a:t>
            </a:r>
            <a:br>
              <a:rPr lang="ar-EG" sz="6000" b="1" dirty="0">
                <a:latin typeface="Arial" charset="0"/>
                <a:cs typeface="Arial" charset="0"/>
              </a:rPr>
            </a:br>
            <a:r>
              <a:rPr lang="ar-EG" sz="6000" b="1" dirty="0">
                <a:latin typeface="Arial" charset="0"/>
                <a:cs typeface="Arial" charset="0"/>
              </a:rPr>
              <a:t> الرَّبُّ يُحَامِي عَنِّـــــي</a:t>
            </a:r>
            <a:br>
              <a:rPr lang="ar-EG" sz="6000" b="1" dirty="0">
                <a:latin typeface="Arial" charset="0"/>
                <a:cs typeface="Arial" charset="0"/>
              </a:rPr>
            </a:br>
            <a:r>
              <a:rPr lang="ar-EG" sz="6000" b="1" dirty="0">
                <a:latin typeface="Arial" charset="0"/>
                <a:cs typeface="Arial" charset="0"/>
              </a:rPr>
              <a:t>يارَبُّ رَحمَتُكَ إلى الأبَد</a:t>
            </a:r>
            <a:endParaRPr lang="ar-EG" sz="8000" b="1" dirty="0"/>
          </a:p>
        </p:txBody>
      </p:sp>
    </p:spTree>
    <p:extLst>
      <p:ext uri="{BB962C8B-B14F-4D97-AF65-F5344CB8AC3E}">
        <p14:creationId xmlns:p14="http://schemas.microsoft.com/office/powerpoint/2010/main" val="500439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65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2024-04-28T20:02:56Z</dcterms:modified>
</cp:coreProperties>
</file>