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sldIdLst>
    <p:sldId id="275" r:id="rId2"/>
    <p:sldId id="277" r:id="rId3"/>
    <p:sldId id="294" r:id="rId4"/>
    <p:sldId id="307" r:id="rId5"/>
    <p:sldId id="308" r:id="rId6"/>
    <p:sldId id="305" r:id="rId7"/>
    <p:sldId id="293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7FF20E8B-AD12-439D-9E17-619C6F38680D}">
          <p14:sldIdLst>
            <p14:sldId id="275"/>
            <p14:sldId id="277"/>
            <p14:sldId id="294"/>
            <p14:sldId id="307"/>
            <p14:sldId id="308"/>
            <p14:sldId id="305"/>
            <p14:sldId id="293"/>
          </p14:sldIdLst>
        </p14:section>
        <p14:section name="Untitled Section" id="{2C17607C-8ED3-4A7C-8A1F-A772B8E7EDB9}">
          <p14:sldIdLst/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6691" autoAdjust="0"/>
    <p:restoredTop sz="94660"/>
  </p:normalViewPr>
  <p:slideViewPr>
    <p:cSldViewPr>
      <p:cViewPr varScale="1">
        <p:scale>
          <a:sx n="91" d="100"/>
          <a:sy n="91" d="100"/>
        </p:scale>
        <p:origin x="1584" y="44"/>
      </p:cViewPr>
      <p:guideLst>
        <p:guide orient="horz" pos="2160"/>
        <p:guide pos="2880"/>
      </p:guideLst>
    </p:cSldViewPr>
  </p:slideViewPr>
  <p:notesTextViewPr>
    <p:cViewPr>
      <p:scale>
        <a:sx n="125" d="100"/>
        <a:sy n="125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BCEA6EB-D115-4AB1-880A-0DDA4CA32736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3BFF322-D4C6-4705-80B2-EA0C2114B97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384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32DEC02-EF57-47C1-88F7-AA66B01A5C62}" type="datetimeFigureOut">
              <a:rPr lang="en-US" smtClean="0"/>
              <a:pPr/>
              <a:t>4/29/2024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C09D8EE-1C58-4967-B84E-712E5019758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pic>
        <p:nvPicPr>
          <p:cNvPr id="3" name="Picture 2" descr="power point praise LOGO 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057400" y="4244486"/>
            <a:ext cx="4953000" cy="2037297"/>
          </a:xfrm>
          <a:prstGeom prst="rect">
            <a:avLst/>
          </a:prstGeom>
        </p:spPr>
      </p:pic>
      <p:sp>
        <p:nvSpPr>
          <p:cNvPr id="4" name="Rectangle 3"/>
          <p:cNvSpPr/>
          <p:nvPr/>
        </p:nvSpPr>
        <p:spPr>
          <a:xfrm>
            <a:off x="0" y="685800"/>
            <a:ext cx="9144000" cy="31700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r>
              <a:rPr lang="ar-EG" sz="8000" b="1" dirty="0"/>
              <a:t>تـرنيــمة</a:t>
            </a:r>
          </a:p>
          <a:p>
            <a:pPr algn="ctr" rtl="1">
              <a:lnSpc>
                <a:spcPct val="150000"/>
              </a:lnSpc>
            </a:pPr>
            <a:r>
              <a:rPr lang="ar-EG" sz="8000" b="1" dirty="0"/>
              <a:t>اختبرتني إلهي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789087"/>
            <a:ext cx="9144000" cy="4924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400" b="1" dirty="0"/>
              <a:t>اِختَبَرتَني يا إلَهي   وَعَرَفتَ دَاخِلي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وَجُلوسي وَقيامي   وَجَميعَ سُبُلي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وَلقد فهـِمتَ فِكري   مِن بَعيدٍ يا حَكيمْ</a:t>
            </a:r>
          </a:p>
          <a:p>
            <a:pPr algn="ctr" rtl="1">
              <a:lnSpc>
                <a:spcPct val="150000"/>
              </a:lnSpc>
            </a:pPr>
            <a:r>
              <a:rPr lang="ar-EG" sz="5400" b="1" dirty="0"/>
              <a:t>وَعَرَفتَ كُلَّ قلبي   وَطريقي يا عَليمْ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3810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يا لَعُمقِ عِلمِ ربِّي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قدْ تَعالتْ حِكْمَتُهْ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وَعَجِيبةٌ تَجَّلتْ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وسَمَتْ مَعرِفَتُه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685800"/>
            <a:ext cx="9144000" cy="54612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6000" b="1" dirty="0"/>
              <a:t>أَينَ من روحِكَ أمضِي؟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أَينَ لِي مِنكَ الهُرُوبْ؟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أَنتَ فِي كُلِّ مَكانٍ حَاضرٌ  </a:t>
            </a:r>
          </a:p>
          <a:p>
            <a:pPr algn="ctr" rtl="1">
              <a:lnSpc>
                <a:spcPct val="150000"/>
              </a:lnSpc>
            </a:pPr>
            <a:r>
              <a:rPr lang="ar-EG" sz="6000" b="1" dirty="0"/>
              <a:t>أَيَا مَهُوبْ</a:t>
            </a:r>
          </a:p>
        </p:txBody>
      </p:sp>
    </p:spTree>
    <p:extLst>
      <p:ext uri="{BB962C8B-B14F-4D97-AF65-F5344CB8AC3E}">
        <p14:creationId xmlns:p14="http://schemas.microsoft.com/office/powerpoint/2010/main" val="37140560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43822"/>
            <a:ext cx="9144000" cy="456637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5000" b="1" dirty="0"/>
              <a:t>إن صَعَدْتُ </a:t>
            </a:r>
            <a:r>
              <a:rPr lang="ar-EG" sz="5000" b="1" dirty="0" err="1"/>
              <a:t>لِلأعَالي</a:t>
            </a:r>
            <a:r>
              <a:rPr lang="ar-EG" sz="5000" b="1" dirty="0"/>
              <a:t> أو نَزلتُ في القُبُورْ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أو أخَذتُ لي جَناحَاً أو سَكَنتُ في البُحُورْ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فهُنَاكَ أنتَ تَهدِي  قَدَمَايَ يا قَديرْ</a:t>
            </a:r>
          </a:p>
          <a:p>
            <a:pPr algn="ctr" rtl="1">
              <a:lnSpc>
                <a:spcPct val="150000"/>
              </a:lnSpc>
            </a:pPr>
            <a:r>
              <a:rPr lang="ar-EG" sz="5000" b="1" dirty="0"/>
              <a:t>وَيَدَاكَ تُمسِكاني حَيْثُما أنا أسيرْ</a:t>
            </a:r>
          </a:p>
        </p:txBody>
      </p:sp>
    </p:spTree>
    <p:extLst>
      <p:ext uri="{BB962C8B-B14F-4D97-AF65-F5344CB8AC3E}">
        <p14:creationId xmlns:p14="http://schemas.microsoft.com/office/powerpoint/2010/main" val="359444268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3" descr="264012735_957065451854111_1597628789508736134_n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1"/>
            <a:ext cx="9144000" cy="6857999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0" y="870380"/>
            <a:ext cx="9144000" cy="43874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>
              <a:lnSpc>
                <a:spcPct val="150000"/>
              </a:lnSpc>
            </a:pPr>
            <a:r>
              <a:rPr lang="ar-EG" sz="4800" b="1" dirty="0"/>
              <a:t>اِختَبرني يا إلَهي   وَامتَحِنِّي يا خَبيرْ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فاحِصَاً قلبي وَلُبِّي   عَارِفاً ما في الضَّميرْ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إن رَأيْتَ فيَّ مَيْلاً   لِلطَّريقِ البَاطِلِ</a:t>
            </a:r>
          </a:p>
          <a:p>
            <a:pPr algn="ctr" rtl="1">
              <a:lnSpc>
                <a:spcPct val="150000"/>
              </a:lnSpc>
            </a:pPr>
            <a:r>
              <a:rPr lang="ar-EG" sz="4800" b="1" dirty="0"/>
              <a:t>اِهْدِ نفسي وَحَيَاتي   لِلطَّريقِ الكامِل</a:t>
            </a:r>
            <a:endParaRPr lang="ar-EG" sz="5400" b="1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power point praise 3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  <p:sp>
        <p:nvSpPr>
          <p:cNvPr id="3" name="Rectangle 2"/>
          <p:cNvSpPr/>
          <p:nvPr/>
        </p:nvSpPr>
        <p:spPr>
          <a:xfrm>
            <a:off x="304800" y="381001"/>
            <a:ext cx="86106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 rtl="1"/>
            <a:endParaRPr lang="en-US" sz="8000" b="1" dirty="0"/>
          </a:p>
        </p:txBody>
      </p:sp>
      <p:pic>
        <p:nvPicPr>
          <p:cNvPr id="5" name="Picture 4" descr="power point praise LOGO .pn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62000" y="2590800"/>
            <a:ext cx="7989418" cy="29718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6806798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1510</TotalTime>
  <Words>103</Words>
  <Application>Microsoft Office PowerPoint</Application>
  <PresentationFormat>On-screen Show (4:3)</PresentationFormat>
  <Paragraphs>22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NEVO</dc:creator>
  <cp:lastModifiedBy>ayman nasralla</cp:lastModifiedBy>
  <cp:revision>191</cp:revision>
  <dcterms:created xsi:type="dcterms:W3CDTF">2021-12-07T14:30:00Z</dcterms:created>
  <dcterms:modified xsi:type="dcterms:W3CDTF">2024-04-29T08:18:26Z</dcterms:modified>
</cp:coreProperties>
</file>