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94" r:id="rId3"/>
    <p:sldId id="277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77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7" d="100"/>
          <a:sy n="57" d="100"/>
        </p:scale>
        <p:origin x="132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آخذاً صورة عبد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419"/>
            <a:ext cx="9144000" cy="6384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آخذًا صورةَ عبدٍ صائرًا في شِبهِنا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هكذا ابنُ اللهِ أخلى نفسَهُ من أجلِنا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تاركًا مجدَ السماءِ ساكنًا أرضَ العنا واضعًا نفسَهُ طوعًا لفداءِ المُقتنى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ذا رجلُ الأوجاعِ مُختبِرُ الأحزانِ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مجدًا له نراهُ مكللاً بالمجدِ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فوقَ ذرى الأكوانِ يسوعْ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384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ان مرآهُ رهيبا مُفسدًا دون الورى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وهو كالجاني يساق بعدَ جلدٍ وازدرا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ثمَّ مثقوبَ اليدينِ دمُهُ الغالي جرى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غاسلاً عنا الخطايا مانحًا مجدَ الذُّرى</a:t>
            </a:r>
          </a:p>
        </p:txBody>
      </p:sp>
    </p:spTree>
    <p:extLst>
      <p:ext uri="{BB962C8B-B14F-4D97-AF65-F5344CB8AC3E}">
        <p14:creationId xmlns:p14="http://schemas.microsoft.com/office/powerpoint/2010/main" val="2099490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ذا رجلُ الأوجاعِ مُختبِرُ الأحزانِ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مجدًا له نراهُ مكللاً بالمجدِ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فوقَ ذرى الأكوانِ يسوعْ</a:t>
            </a:r>
          </a:p>
        </p:txBody>
      </p:sp>
    </p:spTree>
    <p:extLst>
      <p:ext uri="{BB962C8B-B14F-4D97-AF65-F5344CB8AC3E}">
        <p14:creationId xmlns:p14="http://schemas.microsoft.com/office/powerpoint/2010/main" val="11088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384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كيف </a:t>
            </a:r>
            <a:r>
              <a:rPr lang="ar-EG" sz="6000" b="1" dirty="0" err="1"/>
              <a:t>مذلولاً</a:t>
            </a:r>
            <a:r>
              <a:rPr lang="ar-EG" sz="6000" b="1" dirty="0"/>
              <a:t> مهانا بيننا الربّ بدا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في عيونِ العابرينَ مستحقًا للردى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وهو مجروحٌ لإثمي قابلاً عار الفدى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شافعا في من أحبَّ بخلاصٍ للمدى</a:t>
            </a:r>
          </a:p>
        </p:txBody>
      </p:sp>
    </p:spTree>
    <p:extLst>
      <p:ext uri="{BB962C8B-B14F-4D97-AF65-F5344CB8AC3E}">
        <p14:creationId xmlns:p14="http://schemas.microsoft.com/office/powerpoint/2010/main" val="1346696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79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ذا رجلُ الأوجاعِ مُختبِرُ الأحزانِ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مجدًا له نراهُ مكللاً بالمجدِ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3300"/>
                </a:solidFill>
              </a:rPr>
              <a:t>فوقَ ذرى الأكوانِ يسوعْ</a:t>
            </a:r>
          </a:p>
        </p:txBody>
      </p:sp>
    </p:spTree>
    <p:extLst>
      <p:ext uri="{BB962C8B-B14F-4D97-AF65-F5344CB8AC3E}">
        <p14:creationId xmlns:p14="http://schemas.microsoft.com/office/powerpoint/2010/main" val="182997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1502</TotalTime>
  <Words>126</Words>
  <Application>Microsoft Office PowerPoint</Application>
  <PresentationFormat>عرض على الشاشة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191</cp:revision>
  <dcterms:created xsi:type="dcterms:W3CDTF">2021-12-07T14:30:00Z</dcterms:created>
  <dcterms:modified xsi:type="dcterms:W3CDTF">2023-11-30T08:23:24Z</dcterms:modified>
</cp:coreProperties>
</file>